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4.xml" ContentType="application/vnd.openxmlformats-officedocument.them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theme/themeOverride10.xml" ContentType="application/vnd.openxmlformats-officedocument.themeOverrid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1" r:id="rId1"/>
    <p:sldMasterId id="2147483739" r:id="rId2"/>
    <p:sldMasterId id="2147483735" r:id="rId3"/>
    <p:sldMasterId id="2147483741" r:id="rId4"/>
  </p:sldMasterIdLst>
  <p:notesMasterIdLst>
    <p:notesMasterId r:id="rId83"/>
  </p:notesMasterIdLst>
  <p:sldIdLst>
    <p:sldId id="256" r:id="rId5"/>
    <p:sldId id="351" r:id="rId6"/>
    <p:sldId id="260" r:id="rId7"/>
    <p:sldId id="261" r:id="rId8"/>
    <p:sldId id="258" r:id="rId9"/>
    <p:sldId id="259" r:id="rId10"/>
    <p:sldId id="262" r:id="rId11"/>
    <p:sldId id="263" r:id="rId12"/>
    <p:sldId id="264" r:id="rId13"/>
    <p:sldId id="265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1" r:id="rId38"/>
    <p:sldId id="290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00" r:id="rId48"/>
    <p:sldId id="301" r:id="rId49"/>
    <p:sldId id="302" r:id="rId50"/>
    <p:sldId id="303" r:id="rId51"/>
    <p:sldId id="305" r:id="rId52"/>
    <p:sldId id="341" r:id="rId53"/>
    <p:sldId id="342" r:id="rId54"/>
    <p:sldId id="343" r:id="rId55"/>
    <p:sldId id="347" r:id="rId56"/>
    <p:sldId id="344" r:id="rId57"/>
    <p:sldId id="348" r:id="rId58"/>
    <p:sldId id="349" r:id="rId59"/>
    <p:sldId id="350" r:id="rId60"/>
    <p:sldId id="311" r:id="rId61"/>
    <p:sldId id="312" r:id="rId62"/>
    <p:sldId id="313" r:id="rId63"/>
    <p:sldId id="314" r:id="rId64"/>
    <p:sldId id="315" r:id="rId65"/>
    <p:sldId id="316" r:id="rId66"/>
    <p:sldId id="317" r:id="rId67"/>
    <p:sldId id="318" r:id="rId68"/>
    <p:sldId id="319" r:id="rId69"/>
    <p:sldId id="320" r:id="rId70"/>
    <p:sldId id="321" r:id="rId71"/>
    <p:sldId id="322" r:id="rId72"/>
    <p:sldId id="323" r:id="rId73"/>
    <p:sldId id="324" r:id="rId74"/>
    <p:sldId id="325" r:id="rId75"/>
    <p:sldId id="326" r:id="rId76"/>
    <p:sldId id="327" r:id="rId77"/>
    <p:sldId id="328" r:id="rId78"/>
    <p:sldId id="329" r:id="rId79"/>
    <p:sldId id="330" r:id="rId80"/>
    <p:sldId id="331" r:id="rId81"/>
    <p:sldId id="332" r:id="rId8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-864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76" Type="http://schemas.openxmlformats.org/officeDocument/2006/relationships/slide" Target="slides/slide72.xml"/><Relationship Id="rId84" Type="http://schemas.openxmlformats.org/officeDocument/2006/relationships/presProps" Target="presProps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slide" Target="slides/slide62.xml"/><Relationship Id="rId74" Type="http://schemas.openxmlformats.org/officeDocument/2006/relationships/slide" Target="slides/slide70.xml"/><Relationship Id="rId79" Type="http://schemas.openxmlformats.org/officeDocument/2006/relationships/slide" Target="slides/slide75.xml"/><Relationship Id="rId87" Type="http://schemas.openxmlformats.org/officeDocument/2006/relationships/tableStyles" Target="tableStyles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82" Type="http://schemas.openxmlformats.org/officeDocument/2006/relationships/slide" Target="slides/slide78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77" Type="http://schemas.openxmlformats.org/officeDocument/2006/relationships/slide" Target="slides/slide73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80" Type="http://schemas.openxmlformats.org/officeDocument/2006/relationships/slide" Target="slides/slide76.xml"/><Relationship Id="rId85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slide" Target="slides/slide66.xml"/><Relationship Id="rId75" Type="http://schemas.openxmlformats.org/officeDocument/2006/relationships/slide" Target="slides/slide71.xml"/><Relationship Id="rId83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slide" Target="slides/slide69.xml"/><Relationship Id="rId78" Type="http://schemas.openxmlformats.org/officeDocument/2006/relationships/slide" Target="slides/slide74.xml"/><Relationship Id="rId81" Type="http://schemas.openxmlformats.org/officeDocument/2006/relationships/slide" Target="slides/slide77.xml"/><Relationship Id="rId86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A64A84C-45C4-4AA2-9780-5637F3212D1F}" type="doc">
      <dgm:prSet loTypeId="urn:microsoft.com/office/officeart/2005/8/layout/equation2" loCatId="process" qsTypeId="urn:microsoft.com/office/officeart/2005/8/quickstyle/simple1" qsCatId="simple" csTypeId="urn:microsoft.com/office/officeart/2005/8/colors/accent1_2" csCatId="accent1" phldr="1"/>
      <dgm:spPr/>
    </dgm:pt>
    <dgm:pt modelId="{855F9AC0-394E-41D2-8A28-C05D33C3E01F}">
      <dgm:prSet custT="1"/>
      <dgm:spPr>
        <a:solidFill>
          <a:srgbClr val="FF6699"/>
        </a:solidFill>
      </dgm:spPr>
      <dgm:t>
        <a:bodyPr/>
        <a:lstStyle/>
        <a:p>
          <a:r>
            <a:rPr lang="en-US" sz="1600" dirty="0" smtClean="0"/>
            <a:t>SQL Server Express2005</a:t>
          </a:r>
          <a:endParaRPr lang="zh-CN" altLang="en-US" sz="1600" b="1" dirty="0"/>
        </a:p>
      </dgm:t>
    </dgm:pt>
    <dgm:pt modelId="{D01D91E4-70F5-40E0-81FA-723385FF1F8B}" type="parTrans" cxnId="{01D3DA71-8C90-4BDA-91D4-838D2571A6DC}">
      <dgm:prSet/>
      <dgm:spPr/>
      <dgm:t>
        <a:bodyPr/>
        <a:lstStyle/>
        <a:p>
          <a:endParaRPr lang="zh-CN" altLang="en-US"/>
        </a:p>
      </dgm:t>
    </dgm:pt>
    <dgm:pt modelId="{02F4014B-573A-4FBE-A3BD-511B53DE8EF2}" type="sibTrans" cxnId="{01D3DA71-8C90-4BDA-91D4-838D2571A6DC}">
      <dgm:prSet/>
      <dgm:spPr/>
      <dgm:t>
        <a:bodyPr/>
        <a:lstStyle/>
        <a:p>
          <a:endParaRPr lang="zh-CN" altLang="en-US"/>
        </a:p>
      </dgm:t>
    </dgm:pt>
    <dgm:pt modelId="{841132D2-0890-4013-B846-2A47F1C23EF1}">
      <dgm:prSet custT="1"/>
      <dgm:spPr>
        <a:solidFill>
          <a:schemeClr val="accent3"/>
        </a:solidFill>
      </dgm:spPr>
      <dgm:t>
        <a:bodyPr/>
        <a:lstStyle/>
        <a:p>
          <a:r>
            <a:rPr lang="zh-CN" altLang="en-US" sz="1600" b="1" dirty="0" smtClean="0"/>
            <a:t>环境统计业务系统</a:t>
          </a:r>
          <a:endParaRPr lang="zh-CN" altLang="en-US" sz="1600" b="1" dirty="0"/>
        </a:p>
      </dgm:t>
    </dgm:pt>
    <dgm:pt modelId="{5435195E-8EAF-440B-A70C-FC3010987549}" type="parTrans" cxnId="{D6439015-C29B-455A-9103-BEC2B2A3BDC5}">
      <dgm:prSet/>
      <dgm:spPr/>
      <dgm:t>
        <a:bodyPr/>
        <a:lstStyle/>
        <a:p>
          <a:endParaRPr lang="zh-CN" altLang="en-US"/>
        </a:p>
      </dgm:t>
    </dgm:pt>
    <dgm:pt modelId="{3BF00C04-9C4B-411F-A3CD-8DB313EEEC59}" type="sibTrans" cxnId="{D6439015-C29B-455A-9103-BEC2B2A3BDC5}">
      <dgm:prSet/>
      <dgm:spPr/>
      <dgm:t>
        <a:bodyPr/>
        <a:lstStyle/>
        <a:p>
          <a:endParaRPr lang="zh-CN" altLang="en-US"/>
        </a:p>
      </dgm:t>
    </dgm:pt>
    <dgm:pt modelId="{FA267521-6A71-488B-A58D-A1A58069D4C5}">
      <dgm:prSet phldrT="[文本]" custT="1"/>
      <dgm:spPr>
        <a:solidFill>
          <a:schemeClr val="bg2">
            <a:lumMod val="50000"/>
          </a:schemeClr>
        </a:solidFill>
      </dgm:spPr>
      <dgm:t>
        <a:bodyPr/>
        <a:lstStyle/>
        <a:p>
          <a:r>
            <a:rPr lang="zh-CN" altLang="en-US" sz="1200" b="1" dirty="0" smtClean="0"/>
            <a:t>水晶</a:t>
          </a:r>
          <a:endParaRPr lang="en-US" altLang="zh-CN" sz="1200" b="1" dirty="0" smtClean="0"/>
        </a:p>
        <a:p>
          <a:r>
            <a:rPr lang="zh-CN" altLang="en-US" sz="1200" b="1" dirty="0" smtClean="0"/>
            <a:t>报表</a:t>
          </a:r>
          <a:endParaRPr lang="zh-CN" altLang="en-US" sz="1200" b="1" dirty="0"/>
        </a:p>
      </dgm:t>
    </dgm:pt>
    <dgm:pt modelId="{3AFCA385-A84D-4609-B8D0-A8E638E495FE}" type="parTrans" cxnId="{CD5A20E1-5E93-43FE-A87C-F5C6117BE760}">
      <dgm:prSet/>
      <dgm:spPr/>
      <dgm:t>
        <a:bodyPr/>
        <a:lstStyle/>
        <a:p>
          <a:endParaRPr lang="zh-CN" altLang="en-US"/>
        </a:p>
      </dgm:t>
    </dgm:pt>
    <dgm:pt modelId="{4A9A8CFA-67DB-488A-9BA0-644DB2BBC612}" type="sibTrans" cxnId="{CD5A20E1-5E93-43FE-A87C-F5C6117BE760}">
      <dgm:prSet/>
      <dgm:spPr/>
      <dgm:t>
        <a:bodyPr/>
        <a:lstStyle/>
        <a:p>
          <a:endParaRPr lang="zh-CN" altLang="en-US"/>
        </a:p>
      </dgm:t>
    </dgm:pt>
    <dgm:pt modelId="{14AC1555-1342-420E-B39A-28A9538A6B8D}" type="pres">
      <dgm:prSet presAssocID="{AA64A84C-45C4-4AA2-9780-5637F3212D1F}" presName="Name0" presStyleCnt="0">
        <dgm:presLayoutVars>
          <dgm:dir/>
          <dgm:resizeHandles val="exact"/>
        </dgm:presLayoutVars>
      </dgm:prSet>
      <dgm:spPr/>
    </dgm:pt>
    <dgm:pt modelId="{F17FF920-D5C3-4980-9836-41D56F2197F8}" type="pres">
      <dgm:prSet presAssocID="{AA64A84C-45C4-4AA2-9780-5637F3212D1F}" presName="vNodes" presStyleCnt="0"/>
      <dgm:spPr/>
    </dgm:pt>
    <dgm:pt modelId="{4CBE9934-CF48-4BA1-96D5-FBF872227160}" type="pres">
      <dgm:prSet presAssocID="{FA267521-6A71-488B-A58D-A1A58069D4C5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7CBB01E-7154-45B3-A85F-FA901B331604}" type="pres">
      <dgm:prSet presAssocID="{4A9A8CFA-67DB-488A-9BA0-644DB2BBC612}" presName="spacerT" presStyleCnt="0"/>
      <dgm:spPr/>
    </dgm:pt>
    <dgm:pt modelId="{918998FE-1C0A-4629-880B-CB7F566A3681}" type="pres">
      <dgm:prSet presAssocID="{4A9A8CFA-67DB-488A-9BA0-644DB2BBC612}" presName="sibTrans" presStyleLbl="sibTrans2D1" presStyleIdx="0" presStyleCnt="2"/>
      <dgm:spPr/>
      <dgm:t>
        <a:bodyPr/>
        <a:lstStyle/>
        <a:p>
          <a:endParaRPr lang="zh-CN" altLang="en-US"/>
        </a:p>
      </dgm:t>
    </dgm:pt>
    <dgm:pt modelId="{BDED0E84-19D2-4A6F-A8B4-4FD35C62C2FB}" type="pres">
      <dgm:prSet presAssocID="{4A9A8CFA-67DB-488A-9BA0-644DB2BBC612}" presName="spacerB" presStyleCnt="0"/>
      <dgm:spPr/>
    </dgm:pt>
    <dgm:pt modelId="{9C8E1756-D40F-46AF-84E2-E4DA82882D0F}" type="pres">
      <dgm:prSet presAssocID="{855F9AC0-394E-41D2-8A28-C05D33C3E01F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CD6E2DC-40E3-48F7-9CE8-01295B4B6877}" type="pres">
      <dgm:prSet presAssocID="{AA64A84C-45C4-4AA2-9780-5637F3212D1F}" presName="sibTransLast" presStyleLbl="sibTrans2D1" presStyleIdx="1" presStyleCnt="2"/>
      <dgm:spPr/>
      <dgm:t>
        <a:bodyPr/>
        <a:lstStyle/>
        <a:p>
          <a:endParaRPr lang="zh-CN" altLang="en-US"/>
        </a:p>
      </dgm:t>
    </dgm:pt>
    <dgm:pt modelId="{F71901CD-E884-41EF-BFCB-6986A084517A}" type="pres">
      <dgm:prSet presAssocID="{AA64A84C-45C4-4AA2-9780-5637F3212D1F}" presName="connectorText" presStyleLbl="sibTrans2D1" presStyleIdx="1" presStyleCnt="2"/>
      <dgm:spPr/>
      <dgm:t>
        <a:bodyPr/>
        <a:lstStyle/>
        <a:p>
          <a:endParaRPr lang="zh-CN" altLang="en-US"/>
        </a:p>
      </dgm:t>
    </dgm:pt>
    <dgm:pt modelId="{D3F9AF24-6D9B-4116-ADD8-B91F4F3D3629}" type="pres">
      <dgm:prSet presAssocID="{AA64A84C-45C4-4AA2-9780-5637F3212D1F}" presName="las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2E8514DD-3919-490E-A51B-0433143B9902}" type="presOf" srcId="{02F4014B-573A-4FBE-A3BD-511B53DE8EF2}" destId="{F71901CD-E884-41EF-BFCB-6986A084517A}" srcOrd="1" destOrd="0" presId="urn:microsoft.com/office/officeart/2005/8/layout/equation2"/>
    <dgm:cxn modelId="{0BCE8FC6-2129-486F-A697-7ED58A25A1AA}" type="presOf" srcId="{AA64A84C-45C4-4AA2-9780-5637F3212D1F}" destId="{14AC1555-1342-420E-B39A-28A9538A6B8D}" srcOrd="0" destOrd="0" presId="urn:microsoft.com/office/officeart/2005/8/layout/equation2"/>
    <dgm:cxn modelId="{40927D39-4507-4244-BB9E-288F11CBBB56}" type="presOf" srcId="{4A9A8CFA-67DB-488A-9BA0-644DB2BBC612}" destId="{918998FE-1C0A-4629-880B-CB7F566A3681}" srcOrd="0" destOrd="0" presId="urn:microsoft.com/office/officeart/2005/8/layout/equation2"/>
    <dgm:cxn modelId="{8F4283CC-9CF4-41CD-91D9-CEDA05164654}" type="presOf" srcId="{841132D2-0890-4013-B846-2A47F1C23EF1}" destId="{D3F9AF24-6D9B-4116-ADD8-B91F4F3D3629}" srcOrd="0" destOrd="0" presId="urn:microsoft.com/office/officeart/2005/8/layout/equation2"/>
    <dgm:cxn modelId="{D6439015-C29B-455A-9103-BEC2B2A3BDC5}" srcId="{AA64A84C-45C4-4AA2-9780-5637F3212D1F}" destId="{841132D2-0890-4013-B846-2A47F1C23EF1}" srcOrd="2" destOrd="0" parTransId="{5435195E-8EAF-440B-A70C-FC3010987549}" sibTransId="{3BF00C04-9C4B-411F-A3CD-8DB313EEEC59}"/>
    <dgm:cxn modelId="{B8B56B4F-3ACF-4D23-8024-D770FBB30AC0}" type="presOf" srcId="{FA267521-6A71-488B-A58D-A1A58069D4C5}" destId="{4CBE9934-CF48-4BA1-96D5-FBF872227160}" srcOrd="0" destOrd="0" presId="urn:microsoft.com/office/officeart/2005/8/layout/equation2"/>
    <dgm:cxn modelId="{46A6E825-63CF-42A9-84ED-C1D2AB906A7F}" type="presOf" srcId="{855F9AC0-394E-41D2-8A28-C05D33C3E01F}" destId="{9C8E1756-D40F-46AF-84E2-E4DA82882D0F}" srcOrd="0" destOrd="0" presId="urn:microsoft.com/office/officeart/2005/8/layout/equation2"/>
    <dgm:cxn modelId="{AD0AD7D1-1C91-4D97-9D29-8E728288057C}" type="presOf" srcId="{02F4014B-573A-4FBE-A3BD-511B53DE8EF2}" destId="{5CD6E2DC-40E3-48F7-9CE8-01295B4B6877}" srcOrd="0" destOrd="0" presId="urn:microsoft.com/office/officeart/2005/8/layout/equation2"/>
    <dgm:cxn modelId="{01D3DA71-8C90-4BDA-91D4-838D2571A6DC}" srcId="{AA64A84C-45C4-4AA2-9780-5637F3212D1F}" destId="{855F9AC0-394E-41D2-8A28-C05D33C3E01F}" srcOrd="1" destOrd="0" parTransId="{D01D91E4-70F5-40E0-81FA-723385FF1F8B}" sibTransId="{02F4014B-573A-4FBE-A3BD-511B53DE8EF2}"/>
    <dgm:cxn modelId="{CD5A20E1-5E93-43FE-A87C-F5C6117BE760}" srcId="{AA64A84C-45C4-4AA2-9780-5637F3212D1F}" destId="{FA267521-6A71-488B-A58D-A1A58069D4C5}" srcOrd="0" destOrd="0" parTransId="{3AFCA385-A84D-4609-B8D0-A8E638E495FE}" sibTransId="{4A9A8CFA-67DB-488A-9BA0-644DB2BBC612}"/>
    <dgm:cxn modelId="{4F3BE47C-9D98-4B24-AD22-3A51E57FD0E1}" type="presParOf" srcId="{14AC1555-1342-420E-B39A-28A9538A6B8D}" destId="{F17FF920-D5C3-4980-9836-41D56F2197F8}" srcOrd="0" destOrd="0" presId="urn:microsoft.com/office/officeart/2005/8/layout/equation2"/>
    <dgm:cxn modelId="{914D19B0-0323-43BA-B98E-B11998D6C4F0}" type="presParOf" srcId="{F17FF920-D5C3-4980-9836-41D56F2197F8}" destId="{4CBE9934-CF48-4BA1-96D5-FBF872227160}" srcOrd="0" destOrd="0" presId="urn:microsoft.com/office/officeart/2005/8/layout/equation2"/>
    <dgm:cxn modelId="{282BA992-66A6-4A1A-A894-09F7BC08DEA5}" type="presParOf" srcId="{F17FF920-D5C3-4980-9836-41D56F2197F8}" destId="{57CBB01E-7154-45B3-A85F-FA901B331604}" srcOrd="1" destOrd="0" presId="urn:microsoft.com/office/officeart/2005/8/layout/equation2"/>
    <dgm:cxn modelId="{2E710D9D-1353-4A79-837D-856D710FCF4B}" type="presParOf" srcId="{F17FF920-D5C3-4980-9836-41D56F2197F8}" destId="{918998FE-1C0A-4629-880B-CB7F566A3681}" srcOrd="2" destOrd="0" presId="urn:microsoft.com/office/officeart/2005/8/layout/equation2"/>
    <dgm:cxn modelId="{DC59A0DE-1FB3-4E7B-9D97-230246B004BF}" type="presParOf" srcId="{F17FF920-D5C3-4980-9836-41D56F2197F8}" destId="{BDED0E84-19D2-4A6F-A8B4-4FD35C62C2FB}" srcOrd="3" destOrd="0" presId="urn:microsoft.com/office/officeart/2005/8/layout/equation2"/>
    <dgm:cxn modelId="{FA3224E6-131E-439F-A6D4-86E1339D3F0B}" type="presParOf" srcId="{F17FF920-D5C3-4980-9836-41D56F2197F8}" destId="{9C8E1756-D40F-46AF-84E2-E4DA82882D0F}" srcOrd="4" destOrd="0" presId="urn:microsoft.com/office/officeart/2005/8/layout/equation2"/>
    <dgm:cxn modelId="{4DEAF335-4387-4696-8F56-31E90D9C0413}" type="presParOf" srcId="{14AC1555-1342-420E-B39A-28A9538A6B8D}" destId="{5CD6E2DC-40E3-48F7-9CE8-01295B4B6877}" srcOrd="1" destOrd="0" presId="urn:microsoft.com/office/officeart/2005/8/layout/equation2"/>
    <dgm:cxn modelId="{4B737A40-F5EF-4F64-B412-0E7614270D53}" type="presParOf" srcId="{5CD6E2DC-40E3-48F7-9CE8-01295B4B6877}" destId="{F71901CD-E884-41EF-BFCB-6986A084517A}" srcOrd="0" destOrd="0" presId="urn:microsoft.com/office/officeart/2005/8/layout/equation2"/>
    <dgm:cxn modelId="{A2E7C53F-0387-4303-900A-ADA7D34E1AED}" type="presParOf" srcId="{14AC1555-1342-420E-B39A-28A9538A6B8D}" destId="{D3F9AF24-6D9B-4116-ADD8-B91F4F3D3629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A64A84C-45C4-4AA2-9780-5637F3212D1F}" type="doc">
      <dgm:prSet loTypeId="urn:microsoft.com/office/officeart/2005/8/layout/equation2" loCatId="process" qsTypeId="urn:microsoft.com/office/officeart/2005/8/quickstyle/simple1" qsCatId="simple" csTypeId="urn:microsoft.com/office/officeart/2005/8/colors/accent1_2" csCatId="accent1" phldr="1"/>
      <dgm:spPr/>
    </dgm:pt>
    <dgm:pt modelId="{855F9AC0-394E-41D2-8A28-C05D33C3E01F}">
      <dgm:prSet custT="1"/>
      <dgm:spPr>
        <a:solidFill>
          <a:srgbClr val="FF6699"/>
        </a:solidFill>
      </dgm:spPr>
      <dgm:t>
        <a:bodyPr/>
        <a:lstStyle/>
        <a:p>
          <a:r>
            <a:rPr lang="en-US" sz="1600" dirty="0" smtClean="0"/>
            <a:t>SQL Server Express2008</a:t>
          </a:r>
          <a:endParaRPr lang="zh-CN" altLang="en-US" sz="1600" b="1" dirty="0"/>
        </a:p>
      </dgm:t>
    </dgm:pt>
    <dgm:pt modelId="{D01D91E4-70F5-40E0-81FA-723385FF1F8B}" type="parTrans" cxnId="{01D3DA71-8C90-4BDA-91D4-838D2571A6DC}">
      <dgm:prSet/>
      <dgm:spPr/>
      <dgm:t>
        <a:bodyPr/>
        <a:lstStyle/>
        <a:p>
          <a:endParaRPr lang="zh-CN" altLang="en-US"/>
        </a:p>
      </dgm:t>
    </dgm:pt>
    <dgm:pt modelId="{02F4014B-573A-4FBE-A3BD-511B53DE8EF2}" type="sibTrans" cxnId="{01D3DA71-8C90-4BDA-91D4-838D2571A6DC}">
      <dgm:prSet/>
      <dgm:spPr/>
      <dgm:t>
        <a:bodyPr/>
        <a:lstStyle/>
        <a:p>
          <a:endParaRPr lang="zh-CN" altLang="en-US"/>
        </a:p>
      </dgm:t>
    </dgm:pt>
    <dgm:pt modelId="{841132D2-0890-4013-B846-2A47F1C23EF1}">
      <dgm:prSet custT="1"/>
      <dgm:spPr>
        <a:solidFill>
          <a:schemeClr val="accent3"/>
        </a:solidFill>
      </dgm:spPr>
      <dgm:t>
        <a:bodyPr/>
        <a:lstStyle/>
        <a:p>
          <a:r>
            <a:rPr lang="zh-CN" altLang="en-US" sz="1600" b="1" dirty="0" smtClean="0"/>
            <a:t>环境统计业务系统</a:t>
          </a:r>
          <a:endParaRPr lang="zh-CN" altLang="en-US" sz="1600" b="1" dirty="0"/>
        </a:p>
      </dgm:t>
    </dgm:pt>
    <dgm:pt modelId="{5435195E-8EAF-440B-A70C-FC3010987549}" type="parTrans" cxnId="{D6439015-C29B-455A-9103-BEC2B2A3BDC5}">
      <dgm:prSet/>
      <dgm:spPr/>
      <dgm:t>
        <a:bodyPr/>
        <a:lstStyle/>
        <a:p>
          <a:endParaRPr lang="zh-CN" altLang="en-US"/>
        </a:p>
      </dgm:t>
    </dgm:pt>
    <dgm:pt modelId="{3BF00C04-9C4B-411F-A3CD-8DB313EEEC59}" type="sibTrans" cxnId="{D6439015-C29B-455A-9103-BEC2B2A3BDC5}">
      <dgm:prSet/>
      <dgm:spPr/>
      <dgm:t>
        <a:bodyPr/>
        <a:lstStyle/>
        <a:p>
          <a:endParaRPr lang="zh-CN" altLang="en-US"/>
        </a:p>
      </dgm:t>
    </dgm:pt>
    <dgm:pt modelId="{FA267521-6A71-488B-A58D-A1A58069D4C5}">
      <dgm:prSet phldrT="[文本]" custT="1"/>
      <dgm:spPr>
        <a:solidFill>
          <a:schemeClr val="bg2">
            <a:lumMod val="50000"/>
          </a:schemeClr>
        </a:solidFill>
      </dgm:spPr>
      <dgm:t>
        <a:bodyPr/>
        <a:lstStyle/>
        <a:p>
          <a:r>
            <a:rPr lang="zh-CN" altLang="en-US" sz="1200" b="1" dirty="0" smtClean="0"/>
            <a:t>水晶</a:t>
          </a:r>
          <a:endParaRPr lang="en-US" altLang="zh-CN" sz="1200" b="1" dirty="0" smtClean="0"/>
        </a:p>
        <a:p>
          <a:r>
            <a:rPr lang="zh-CN" altLang="en-US" sz="1200" b="1" dirty="0" smtClean="0"/>
            <a:t>报表</a:t>
          </a:r>
          <a:endParaRPr lang="zh-CN" altLang="en-US" sz="1200" b="1" dirty="0"/>
        </a:p>
      </dgm:t>
    </dgm:pt>
    <dgm:pt modelId="{3AFCA385-A84D-4609-B8D0-A8E638E495FE}" type="parTrans" cxnId="{CD5A20E1-5E93-43FE-A87C-F5C6117BE760}">
      <dgm:prSet/>
      <dgm:spPr/>
      <dgm:t>
        <a:bodyPr/>
        <a:lstStyle/>
        <a:p>
          <a:endParaRPr lang="zh-CN" altLang="en-US"/>
        </a:p>
      </dgm:t>
    </dgm:pt>
    <dgm:pt modelId="{4A9A8CFA-67DB-488A-9BA0-644DB2BBC612}" type="sibTrans" cxnId="{CD5A20E1-5E93-43FE-A87C-F5C6117BE760}">
      <dgm:prSet/>
      <dgm:spPr/>
      <dgm:t>
        <a:bodyPr/>
        <a:lstStyle/>
        <a:p>
          <a:endParaRPr lang="zh-CN" altLang="en-US"/>
        </a:p>
      </dgm:t>
    </dgm:pt>
    <dgm:pt modelId="{14AC1555-1342-420E-B39A-28A9538A6B8D}" type="pres">
      <dgm:prSet presAssocID="{AA64A84C-45C4-4AA2-9780-5637F3212D1F}" presName="Name0" presStyleCnt="0">
        <dgm:presLayoutVars>
          <dgm:dir/>
          <dgm:resizeHandles val="exact"/>
        </dgm:presLayoutVars>
      </dgm:prSet>
      <dgm:spPr/>
    </dgm:pt>
    <dgm:pt modelId="{F17FF920-D5C3-4980-9836-41D56F2197F8}" type="pres">
      <dgm:prSet presAssocID="{AA64A84C-45C4-4AA2-9780-5637F3212D1F}" presName="vNodes" presStyleCnt="0"/>
      <dgm:spPr/>
    </dgm:pt>
    <dgm:pt modelId="{4CBE9934-CF48-4BA1-96D5-FBF872227160}" type="pres">
      <dgm:prSet presAssocID="{FA267521-6A71-488B-A58D-A1A58069D4C5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7CBB01E-7154-45B3-A85F-FA901B331604}" type="pres">
      <dgm:prSet presAssocID="{4A9A8CFA-67DB-488A-9BA0-644DB2BBC612}" presName="spacerT" presStyleCnt="0"/>
      <dgm:spPr/>
    </dgm:pt>
    <dgm:pt modelId="{918998FE-1C0A-4629-880B-CB7F566A3681}" type="pres">
      <dgm:prSet presAssocID="{4A9A8CFA-67DB-488A-9BA0-644DB2BBC612}" presName="sibTrans" presStyleLbl="sibTrans2D1" presStyleIdx="0" presStyleCnt="2"/>
      <dgm:spPr/>
      <dgm:t>
        <a:bodyPr/>
        <a:lstStyle/>
        <a:p>
          <a:endParaRPr lang="zh-CN" altLang="en-US"/>
        </a:p>
      </dgm:t>
    </dgm:pt>
    <dgm:pt modelId="{BDED0E84-19D2-4A6F-A8B4-4FD35C62C2FB}" type="pres">
      <dgm:prSet presAssocID="{4A9A8CFA-67DB-488A-9BA0-644DB2BBC612}" presName="spacerB" presStyleCnt="0"/>
      <dgm:spPr/>
    </dgm:pt>
    <dgm:pt modelId="{9C8E1756-D40F-46AF-84E2-E4DA82882D0F}" type="pres">
      <dgm:prSet presAssocID="{855F9AC0-394E-41D2-8A28-C05D33C3E01F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CD6E2DC-40E3-48F7-9CE8-01295B4B6877}" type="pres">
      <dgm:prSet presAssocID="{AA64A84C-45C4-4AA2-9780-5637F3212D1F}" presName="sibTransLast" presStyleLbl="sibTrans2D1" presStyleIdx="1" presStyleCnt="2"/>
      <dgm:spPr/>
      <dgm:t>
        <a:bodyPr/>
        <a:lstStyle/>
        <a:p>
          <a:endParaRPr lang="zh-CN" altLang="en-US"/>
        </a:p>
      </dgm:t>
    </dgm:pt>
    <dgm:pt modelId="{F71901CD-E884-41EF-BFCB-6986A084517A}" type="pres">
      <dgm:prSet presAssocID="{AA64A84C-45C4-4AA2-9780-5637F3212D1F}" presName="connectorText" presStyleLbl="sibTrans2D1" presStyleIdx="1" presStyleCnt="2"/>
      <dgm:spPr/>
      <dgm:t>
        <a:bodyPr/>
        <a:lstStyle/>
        <a:p>
          <a:endParaRPr lang="zh-CN" altLang="en-US"/>
        </a:p>
      </dgm:t>
    </dgm:pt>
    <dgm:pt modelId="{D3F9AF24-6D9B-4116-ADD8-B91F4F3D3629}" type="pres">
      <dgm:prSet presAssocID="{AA64A84C-45C4-4AA2-9780-5637F3212D1F}" presName="las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B93B12D1-B13E-454C-8955-56DDD9D05B75}" type="presOf" srcId="{FA267521-6A71-488B-A58D-A1A58069D4C5}" destId="{4CBE9934-CF48-4BA1-96D5-FBF872227160}" srcOrd="0" destOrd="0" presId="urn:microsoft.com/office/officeart/2005/8/layout/equation2"/>
    <dgm:cxn modelId="{2DB6D89C-1E93-4E28-A346-8C41337A573F}" type="presOf" srcId="{AA64A84C-45C4-4AA2-9780-5637F3212D1F}" destId="{14AC1555-1342-420E-B39A-28A9538A6B8D}" srcOrd="0" destOrd="0" presId="urn:microsoft.com/office/officeart/2005/8/layout/equation2"/>
    <dgm:cxn modelId="{D6439015-C29B-455A-9103-BEC2B2A3BDC5}" srcId="{AA64A84C-45C4-4AA2-9780-5637F3212D1F}" destId="{841132D2-0890-4013-B846-2A47F1C23EF1}" srcOrd="2" destOrd="0" parTransId="{5435195E-8EAF-440B-A70C-FC3010987549}" sibTransId="{3BF00C04-9C4B-411F-A3CD-8DB313EEEC59}"/>
    <dgm:cxn modelId="{CFA13D78-71DB-4AC5-827A-5CE4B361463D}" type="presOf" srcId="{02F4014B-573A-4FBE-A3BD-511B53DE8EF2}" destId="{5CD6E2DC-40E3-48F7-9CE8-01295B4B6877}" srcOrd="0" destOrd="0" presId="urn:microsoft.com/office/officeart/2005/8/layout/equation2"/>
    <dgm:cxn modelId="{27264818-BFC8-4C12-806F-B4654E1A3116}" type="presOf" srcId="{02F4014B-573A-4FBE-A3BD-511B53DE8EF2}" destId="{F71901CD-E884-41EF-BFCB-6986A084517A}" srcOrd="1" destOrd="0" presId="urn:microsoft.com/office/officeart/2005/8/layout/equation2"/>
    <dgm:cxn modelId="{CABC63B6-3777-4877-AAAD-20935CCD4D76}" type="presOf" srcId="{841132D2-0890-4013-B846-2A47F1C23EF1}" destId="{D3F9AF24-6D9B-4116-ADD8-B91F4F3D3629}" srcOrd="0" destOrd="0" presId="urn:microsoft.com/office/officeart/2005/8/layout/equation2"/>
    <dgm:cxn modelId="{A6A105AE-C850-4390-93F7-EBDFB551DF09}" type="presOf" srcId="{855F9AC0-394E-41D2-8A28-C05D33C3E01F}" destId="{9C8E1756-D40F-46AF-84E2-E4DA82882D0F}" srcOrd="0" destOrd="0" presId="urn:microsoft.com/office/officeart/2005/8/layout/equation2"/>
    <dgm:cxn modelId="{01D3DA71-8C90-4BDA-91D4-838D2571A6DC}" srcId="{AA64A84C-45C4-4AA2-9780-5637F3212D1F}" destId="{855F9AC0-394E-41D2-8A28-C05D33C3E01F}" srcOrd="1" destOrd="0" parTransId="{D01D91E4-70F5-40E0-81FA-723385FF1F8B}" sibTransId="{02F4014B-573A-4FBE-A3BD-511B53DE8EF2}"/>
    <dgm:cxn modelId="{CD5A20E1-5E93-43FE-A87C-F5C6117BE760}" srcId="{AA64A84C-45C4-4AA2-9780-5637F3212D1F}" destId="{FA267521-6A71-488B-A58D-A1A58069D4C5}" srcOrd="0" destOrd="0" parTransId="{3AFCA385-A84D-4609-B8D0-A8E638E495FE}" sibTransId="{4A9A8CFA-67DB-488A-9BA0-644DB2BBC612}"/>
    <dgm:cxn modelId="{103B688E-0AA8-40FE-8129-8182E13EF2CE}" type="presOf" srcId="{4A9A8CFA-67DB-488A-9BA0-644DB2BBC612}" destId="{918998FE-1C0A-4629-880B-CB7F566A3681}" srcOrd="0" destOrd="0" presId="urn:microsoft.com/office/officeart/2005/8/layout/equation2"/>
    <dgm:cxn modelId="{32AFB371-538A-421E-B09C-DE7138714C14}" type="presParOf" srcId="{14AC1555-1342-420E-B39A-28A9538A6B8D}" destId="{F17FF920-D5C3-4980-9836-41D56F2197F8}" srcOrd="0" destOrd="0" presId="urn:microsoft.com/office/officeart/2005/8/layout/equation2"/>
    <dgm:cxn modelId="{B3020608-26BA-4CA3-AE5E-B674814FEC11}" type="presParOf" srcId="{F17FF920-D5C3-4980-9836-41D56F2197F8}" destId="{4CBE9934-CF48-4BA1-96D5-FBF872227160}" srcOrd="0" destOrd="0" presId="urn:microsoft.com/office/officeart/2005/8/layout/equation2"/>
    <dgm:cxn modelId="{681B97C3-3BCF-4F4C-A080-FAF000887A74}" type="presParOf" srcId="{F17FF920-D5C3-4980-9836-41D56F2197F8}" destId="{57CBB01E-7154-45B3-A85F-FA901B331604}" srcOrd="1" destOrd="0" presId="urn:microsoft.com/office/officeart/2005/8/layout/equation2"/>
    <dgm:cxn modelId="{C434A7E0-2BF5-4598-8903-EAB8A11C6803}" type="presParOf" srcId="{F17FF920-D5C3-4980-9836-41D56F2197F8}" destId="{918998FE-1C0A-4629-880B-CB7F566A3681}" srcOrd="2" destOrd="0" presId="urn:microsoft.com/office/officeart/2005/8/layout/equation2"/>
    <dgm:cxn modelId="{4E329F74-C219-4D0B-9A4C-36329A46BA9F}" type="presParOf" srcId="{F17FF920-D5C3-4980-9836-41D56F2197F8}" destId="{BDED0E84-19D2-4A6F-A8B4-4FD35C62C2FB}" srcOrd="3" destOrd="0" presId="urn:microsoft.com/office/officeart/2005/8/layout/equation2"/>
    <dgm:cxn modelId="{F2D88223-551F-4FA2-8759-F62A4D52D3C3}" type="presParOf" srcId="{F17FF920-D5C3-4980-9836-41D56F2197F8}" destId="{9C8E1756-D40F-46AF-84E2-E4DA82882D0F}" srcOrd="4" destOrd="0" presId="urn:microsoft.com/office/officeart/2005/8/layout/equation2"/>
    <dgm:cxn modelId="{88F33BF0-CD0B-4E52-8E6C-2D61FEBD84B3}" type="presParOf" srcId="{14AC1555-1342-420E-B39A-28A9538A6B8D}" destId="{5CD6E2DC-40E3-48F7-9CE8-01295B4B6877}" srcOrd="1" destOrd="0" presId="urn:microsoft.com/office/officeart/2005/8/layout/equation2"/>
    <dgm:cxn modelId="{CE420429-E63C-4A2B-82CD-D9FC86A00114}" type="presParOf" srcId="{5CD6E2DC-40E3-48F7-9CE8-01295B4B6877}" destId="{F71901CD-E884-41EF-BFCB-6986A084517A}" srcOrd="0" destOrd="0" presId="urn:microsoft.com/office/officeart/2005/8/layout/equation2"/>
    <dgm:cxn modelId="{4DC5EDC0-CDD4-4133-BA8A-A7FCFD2C2C0E}" type="presParOf" srcId="{14AC1555-1342-420E-B39A-28A9538A6B8D}" destId="{D3F9AF24-6D9B-4116-ADD8-B91F4F3D3629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F2F326E-F7D1-41D7-8335-6FE77EF51AAD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1FAD5D1A-0D0E-485E-AB7D-50870C3D3F8E}">
      <dgm:prSet phldrT="[文本]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>
        <a:gradFill rotWithShape="0">
          <a:gsLst>
            <a:gs pos="0">
              <a:schemeClr val="accent4">
                <a:lumMod val="110000"/>
                <a:satMod val="105000"/>
                <a:tint val="67000"/>
              </a:schemeClr>
            </a:gs>
            <a:gs pos="50000">
              <a:schemeClr val="accent4">
                <a:lumMod val="105000"/>
                <a:satMod val="103000"/>
                <a:tint val="73000"/>
              </a:schemeClr>
            </a:gs>
            <a:gs pos="100000">
              <a:schemeClr val="accent4">
                <a:lumMod val="105000"/>
                <a:satMod val="109000"/>
                <a:tint val="81000"/>
              </a:schemeClr>
            </a:gs>
          </a:gsLst>
        </a:gradFill>
      </dgm:spPr>
      <dgm:t>
        <a:bodyPr/>
        <a:lstStyle/>
        <a:p>
          <a:r>
            <a:rPr lang="zh-CN" altLang="en-US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软件</a:t>
          </a:r>
          <a:endParaRPr lang="en-US" altLang="zh-CN" dirty="0" smtClean="0">
            <a:latin typeface="华文楷体" panose="02010600040101010101" pitchFamily="2" charset="-122"/>
            <a:ea typeface="华文楷体" panose="02010600040101010101" pitchFamily="2" charset="-122"/>
          </a:endParaRPr>
        </a:p>
        <a:p>
          <a:r>
            <a:rPr lang="zh-CN" altLang="en-US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环境</a:t>
          </a:r>
          <a:endParaRPr lang="zh-CN" altLang="en-US" dirty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8400FBB0-3C45-4FC4-95E8-194A5C8A46B0}" type="parTrans" cxnId="{0EED6AEF-7E57-453A-8E3C-1D763D398AC2}">
      <dgm:prSet/>
      <dgm:spPr/>
      <dgm:t>
        <a:bodyPr/>
        <a:lstStyle/>
        <a:p>
          <a:endParaRPr lang="zh-CN" altLang="en-US"/>
        </a:p>
      </dgm:t>
    </dgm:pt>
    <dgm:pt modelId="{2DEF211A-4F20-4B4E-97BD-7F9C1CF1A35B}" type="sibTrans" cxnId="{0EED6AEF-7E57-453A-8E3C-1D763D398AC2}">
      <dgm:prSet/>
      <dgm:spPr/>
      <dgm:t>
        <a:bodyPr/>
        <a:lstStyle/>
        <a:p>
          <a:endParaRPr lang="zh-CN" altLang="en-US"/>
        </a:p>
      </dgm:t>
    </dgm:pt>
    <dgm:pt modelId="{BFB23A7D-547F-4504-B5EA-2073BEA74A67}">
      <dgm:prSet phldrT="[文本]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zh-CN" altLang="en-US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硬件</a:t>
          </a:r>
          <a:endParaRPr lang="en-US" altLang="zh-CN" dirty="0" smtClean="0">
            <a:latin typeface="华文楷体" panose="02010600040101010101" pitchFamily="2" charset="-122"/>
            <a:ea typeface="华文楷体" panose="02010600040101010101" pitchFamily="2" charset="-122"/>
          </a:endParaRPr>
        </a:p>
        <a:p>
          <a:r>
            <a:rPr lang="zh-CN" altLang="en-US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环境</a:t>
          </a:r>
          <a:endParaRPr lang="zh-CN" altLang="en-US" dirty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87342981-08BE-4C4A-B908-FCD0166082BA}" type="parTrans" cxnId="{A6A9223E-810B-43E8-A317-AD5DC2337011}">
      <dgm:prSet/>
      <dgm:spPr/>
      <dgm:t>
        <a:bodyPr/>
        <a:lstStyle/>
        <a:p>
          <a:endParaRPr lang="zh-CN" altLang="en-US"/>
        </a:p>
      </dgm:t>
    </dgm:pt>
    <dgm:pt modelId="{D9DDA473-DEE0-409E-A118-2CA3B60980A1}" type="sibTrans" cxnId="{A6A9223E-810B-43E8-A317-AD5DC2337011}">
      <dgm:prSet/>
      <dgm:spPr/>
      <dgm:t>
        <a:bodyPr/>
        <a:lstStyle/>
        <a:p>
          <a:endParaRPr lang="zh-CN" altLang="en-US"/>
        </a:p>
      </dgm:t>
    </dgm:pt>
    <dgm:pt modelId="{2973F138-7CDD-4C57-9182-DB9C6A37EFAE}">
      <dgm:prSet phldrT="[文本]" custT="1"/>
      <dgm:spPr/>
      <dgm:t>
        <a:bodyPr/>
        <a:lstStyle/>
        <a:p>
          <a:r>
            <a:rPr lang="zh-CN" altLang="en-US" sz="14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系统要求：</a:t>
          </a:r>
          <a:endParaRPr lang="zh-CN" altLang="en-US" sz="1400" dirty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58D5C6D4-9207-44C3-9E67-882638AB6607}" type="parTrans" cxnId="{6ADAFE13-6A21-43A9-9F34-B19726C18755}">
      <dgm:prSet/>
      <dgm:spPr/>
      <dgm:t>
        <a:bodyPr/>
        <a:lstStyle/>
        <a:p>
          <a:endParaRPr lang="zh-CN" altLang="en-US"/>
        </a:p>
      </dgm:t>
    </dgm:pt>
    <dgm:pt modelId="{C8CE6E74-2C85-4D19-AAD9-6DDC525D7DFF}" type="sibTrans" cxnId="{6ADAFE13-6A21-43A9-9F34-B19726C18755}">
      <dgm:prSet/>
      <dgm:spPr/>
      <dgm:t>
        <a:bodyPr/>
        <a:lstStyle/>
        <a:p>
          <a:endParaRPr lang="zh-CN" altLang="en-US"/>
        </a:p>
      </dgm:t>
    </dgm:pt>
    <dgm:pt modelId="{29AD5197-D8F6-4546-A9DE-55F436AEE06C}">
      <dgm:prSet custT="1"/>
      <dgm:spPr/>
      <dgm:t>
        <a:bodyPr/>
        <a:lstStyle/>
        <a:p>
          <a:r>
            <a:rPr lang="en-US" sz="14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Windows </a:t>
          </a:r>
          <a:r>
            <a:rPr lang="en-US" sz="1400" dirty="0" err="1" smtClean="0">
              <a:latin typeface="华文楷体" panose="02010600040101010101" pitchFamily="2" charset="-122"/>
              <a:ea typeface="华文楷体" panose="02010600040101010101" pitchFamily="2" charset="-122"/>
            </a:rPr>
            <a:t>xp</a:t>
          </a:r>
          <a:r>
            <a:rPr lang="en-US" sz="14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 professionalSP2(32</a:t>
          </a:r>
          <a:r>
            <a:rPr lang="zh-CN" sz="14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位</a:t>
          </a:r>
          <a:r>
            <a:rPr lang="en-US" sz="14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)</a:t>
          </a:r>
          <a:r>
            <a:rPr lang="en-US" altLang="zh-CN" sz="14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 </a:t>
          </a:r>
          <a:r>
            <a:rPr lang="zh-CN" sz="14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版本</a:t>
          </a:r>
          <a:endParaRPr lang="zh-CN" sz="1400" dirty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16624B07-E8DE-487A-AB5F-DAF3E7990956}" type="parTrans" cxnId="{B3F6A130-E340-4F34-A540-3E31CE321CCF}">
      <dgm:prSet/>
      <dgm:spPr/>
      <dgm:t>
        <a:bodyPr/>
        <a:lstStyle/>
        <a:p>
          <a:endParaRPr lang="zh-CN" altLang="en-US"/>
        </a:p>
      </dgm:t>
    </dgm:pt>
    <dgm:pt modelId="{7B591A7A-EA7F-43EF-9A7A-B9AC4D96A65B}" type="sibTrans" cxnId="{B3F6A130-E340-4F34-A540-3E31CE321CCF}">
      <dgm:prSet/>
      <dgm:spPr/>
      <dgm:t>
        <a:bodyPr/>
        <a:lstStyle/>
        <a:p>
          <a:endParaRPr lang="zh-CN" altLang="en-US"/>
        </a:p>
      </dgm:t>
    </dgm:pt>
    <dgm:pt modelId="{C741A872-3B4A-4ADB-81E6-7F6DE78BD05B}">
      <dgm:prSet custT="1"/>
      <dgm:spPr/>
      <dgm:t>
        <a:bodyPr/>
        <a:lstStyle/>
        <a:p>
          <a:r>
            <a:rPr lang="en-US" sz="14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Windows </a:t>
          </a:r>
          <a:r>
            <a:rPr lang="en-US" altLang="zh-CN" sz="14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7</a:t>
          </a:r>
          <a:r>
            <a:rPr lang="zh-CN" altLang="en-US" sz="14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及以上系统的</a:t>
          </a:r>
          <a:r>
            <a:rPr lang="en-US" altLang="zh-CN" sz="14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32</a:t>
          </a:r>
          <a:r>
            <a:rPr lang="zh-CN" altLang="en-US" sz="14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位，</a:t>
          </a:r>
          <a:r>
            <a:rPr lang="en-US" altLang="zh-CN" sz="14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64</a:t>
          </a:r>
          <a:r>
            <a:rPr lang="zh-CN" altLang="en-US" sz="14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位</a:t>
          </a:r>
          <a:r>
            <a:rPr lang="zh-CN" sz="14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版本</a:t>
          </a:r>
          <a:endParaRPr lang="zh-CN" sz="1400" dirty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58B2D49A-5A7A-40E5-AE14-EDED00B338E8}" type="parTrans" cxnId="{737643B2-225B-498B-9C2A-6F95A05618D7}">
      <dgm:prSet/>
      <dgm:spPr/>
      <dgm:t>
        <a:bodyPr/>
        <a:lstStyle/>
        <a:p>
          <a:endParaRPr lang="zh-CN" altLang="en-US"/>
        </a:p>
      </dgm:t>
    </dgm:pt>
    <dgm:pt modelId="{A2AF64A5-B6BB-4651-A938-941A05EBA576}" type="sibTrans" cxnId="{737643B2-225B-498B-9C2A-6F95A05618D7}">
      <dgm:prSet/>
      <dgm:spPr/>
      <dgm:t>
        <a:bodyPr/>
        <a:lstStyle/>
        <a:p>
          <a:endParaRPr lang="zh-CN" altLang="en-US"/>
        </a:p>
      </dgm:t>
    </dgm:pt>
    <dgm:pt modelId="{0EEB6C0D-4FA5-45AC-ABFA-CBA95CB6EC0E}">
      <dgm:prSet phldrT="[文本]"/>
      <dgm:spPr/>
      <dgm:t>
        <a:bodyPr/>
        <a:lstStyle/>
        <a:p>
          <a:r>
            <a:rPr lang="zh-CN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处理器频率最小为</a:t>
          </a:r>
          <a:r>
            <a:rPr lang="en-US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 1 GHz</a:t>
          </a:r>
          <a:r>
            <a:rPr lang="zh-CN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，处理器频率建议为 </a:t>
          </a:r>
          <a:r>
            <a:rPr lang="en-US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2.0 GHz</a:t>
          </a:r>
          <a:r>
            <a:rPr lang="zh-CN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以上</a:t>
          </a:r>
          <a:endParaRPr lang="zh-CN" altLang="en-US" dirty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49D36C22-9784-4194-991C-B50439DC91B4}" type="parTrans" cxnId="{29C325A2-333F-4DBC-9621-0B39380D1A7E}">
      <dgm:prSet/>
      <dgm:spPr/>
      <dgm:t>
        <a:bodyPr/>
        <a:lstStyle/>
        <a:p>
          <a:endParaRPr lang="zh-CN" altLang="en-US"/>
        </a:p>
      </dgm:t>
    </dgm:pt>
    <dgm:pt modelId="{ECB9DEF9-F3A1-4CC9-9DB9-7A3EC24FD8B3}" type="sibTrans" cxnId="{29C325A2-333F-4DBC-9621-0B39380D1A7E}">
      <dgm:prSet/>
      <dgm:spPr/>
      <dgm:t>
        <a:bodyPr/>
        <a:lstStyle/>
        <a:p>
          <a:endParaRPr lang="zh-CN" altLang="en-US"/>
        </a:p>
      </dgm:t>
    </dgm:pt>
    <dgm:pt modelId="{B490EA9F-07CC-4816-B865-BC4D381252A2}">
      <dgm:prSet/>
      <dgm:spPr/>
      <dgm:t>
        <a:bodyPr/>
        <a:lstStyle/>
        <a:p>
          <a:r>
            <a:rPr lang="zh-CN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硬盘：系统所在磁盘至少有</a:t>
          </a:r>
          <a:r>
            <a:rPr lang="en-US" dirty="0" err="1" smtClean="0">
              <a:latin typeface="华文楷体" panose="02010600040101010101" pitchFamily="2" charset="-122"/>
              <a:ea typeface="华文楷体" panose="02010600040101010101" pitchFamily="2" charset="-122"/>
            </a:rPr>
            <a:t>2G</a:t>
          </a:r>
          <a:r>
            <a:rPr lang="zh-CN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可用空间</a:t>
          </a:r>
          <a:endParaRPr lang="zh-CN" dirty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B5F8BA61-227F-41B8-93CD-B8F432618487}" type="parTrans" cxnId="{BD460E77-4828-407E-A4BC-45D8B79EA1DE}">
      <dgm:prSet/>
      <dgm:spPr/>
      <dgm:t>
        <a:bodyPr/>
        <a:lstStyle/>
        <a:p>
          <a:endParaRPr lang="zh-CN" altLang="en-US"/>
        </a:p>
      </dgm:t>
    </dgm:pt>
    <dgm:pt modelId="{AF26DDCE-3A11-49A6-B54A-E9801C76150F}" type="sibTrans" cxnId="{BD460E77-4828-407E-A4BC-45D8B79EA1DE}">
      <dgm:prSet/>
      <dgm:spPr/>
      <dgm:t>
        <a:bodyPr/>
        <a:lstStyle/>
        <a:p>
          <a:endParaRPr lang="zh-CN" altLang="en-US"/>
        </a:p>
      </dgm:t>
    </dgm:pt>
    <dgm:pt modelId="{97F90090-3DFE-4685-A238-1A0C0F56D5C2}">
      <dgm:prSet/>
      <dgm:spPr/>
      <dgm:t>
        <a:bodyPr/>
        <a:lstStyle/>
        <a:p>
          <a:r>
            <a:rPr lang="zh-CN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内存：</a:t>
          </a:r>
          <a:r>
            <a:rPr lang="en-US" dirty="0" err="1" smtClean="0">
              <a:latin typeface="华文楷体" panose="02010600040101010101" pitchFamily="2" charset="-122"/>
              <a:ea typeface="华文楷体" panose="02010600040101010101" pitchFamily="2" charset="-122"/>
            </a:rPr>
            <a:t>1GB</a:t>
          </a:r>
          <a:r>
            <a:rPr lang="zh-CN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或更高，建议</a:t>
          </a:r>
          <a:r>
            <a:rPr lang="en-US" dirty="0" err="1" smtClean="0">
              <a:latin typeface="华文楷体" panose="02010600040101010101" pitchFamily="2" charset="-122"/>
              <a:ea typeface="华文楷体" panose="02010600040101010101" pitchFamily="2" charset="-122"/>
            </a:rPr>
            <a:t>2GB</a:t>
          </a:r>
          <a:r>
            <a:rPr lang="zh-CN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或更高</a:t>
          </a:r>
          <a:endParaRPr lang="zh-CN" dirty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5DAB0A04-3D4C-4876-9C10-A4089262A4F8}" type="parTrans" cxnId="{39DBE622-C401-4DEE-BF69-7290F22C1F6A}">
      <dgm:prSet/>
      <dgm:spPr/>
      <dgm:t>
        <a:bodyPr/>
        <a:lstStyle/>
        <a:p>
          <a:endParaRPr lang="zh-CN" altLang="en-US"/>
        </a:p>
      </dgm:t>
    </dgm:pt>
    <dgm:pt modelId="{C9825BFE-F8D3-446E-93C5-4967D606F09D}" type="sibTrans" cxnId="{39DBE622-C401-4DEE-BF69-7290F22C1F6A}">
      <dgm:prSet/>
      <dgm:spPr/>
      <dgm:t>
        <a:bodyPr/>
        <a:lstStyle/>
        <a:p>
          <a:endParaRPr lang="zh-CN" altLang="en-US"/>
        </a:p>
      </dgm:t>
    </dgm:pt>
    <dgm:pt modelId="{0E8145D4-2420-4F51-B6B5-10DAD87FF453}">
      <dgm:prSet/>
      <dgm:spPr/>
      <dgm:t>
        <a:bodyPr/>
        <a:lstStyle/>
        <a:p>
          <a:r>
            <a:rPr lang="zh-CN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视频设备分辨率建议为</a:t>
          </a:r>
          <a:r>
            <a:rPr lang="en-US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 1024 x 768</a:t>
          </a:r>
          <a:endParaRPr lang="zh-CN" dirty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F2D96373-A24D-4616-8C8C-6983E340E2F5}" type="parTrans" cxnId="{923D862C-46E9-4C35-9A3D-46B0F938BBE3}">
      <dgm:prSet/>
      <dgm:spPr/>
      <dgm:t>
        <a:bodyPr/>
        <a:lstStyle/>
        <a:p>
          <a:endParaRPr lang="zh-CN" altLang="en-US"/>
        </a:p>
      </dgm:t>
    </dgm:pt>
    <dgm:pt modelId="{1329A1BB-FF14-49ED-B139-52B098B7D5FB}" type="sibTrans" cxnId="{923D862C-46E9-4C35-9A3D-46B0F938BBE3}">
      <dgm:prSet/>
      <dgm:spPr/>
      <dgm:t>
        <a:bodyPr/>
        <a:lstStyle/>
        <a:p>
          <a:endParaRPr lang="zh-CN" altLang="en-US"/>
        </a:p>
      </dgm:t>
    </dgm:pt>
    <dgm:pt modelId="{BB717DEA-A208-47B5-BB1D-89DA14EFFA17}">
      <dgm:prSet custT="1"/>
      <dgm:spPr/>
      <dgm:t>
        <a:bodyPr/>
        <a:lstStyle/>
        <a:p>
          <a:r>
            <a:rPr lang="en-US" sz="14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.NET Framework 3.5</a:t>
          </a:r>
          <a:endParaRPr lang="zh-CN" sz="1400" dirty="0">
            <a:latin typeface="华文楷体" panose="02010600040101010101" pitchFamily="2" charset="-122"/>
            <a:ea typeface="华文楷体" panose="02010600040101010101" pitchFamily="2" charset="-122"/>
          </a:endParaRPr>
        </a:p>
      </dgm:t>
    </dgm:pt>
    <dgm:pt modelId="{DC24DA03-1B83-4725-93B6-FD42C672BBC1}" type="parTrans" cxnId="{8291B6DE-1FB3-4927-BE2E-2A202A58855E}">
      <dgm:prSet/>
      <dgm:spPr/>
      <dgm:t>
        <a:bodyPr/>
        <a:lstStyle/>
        <a:p>
          <a:endParaRPr lang="zh-CN" altLang="en-US"/>
        </a:p>
      </dgm:t>
    </dgm:pt>
    <dgm:pt modelId="{83BAC96A-1AA2-4199-BBE8-C371433CC987}" type="sibTrans" cxnId="{8291B6DE-1FB3-4927-BE2E-2A202A58855E}">
      <dgm:prSet/>
      <dgm:spPr/>
      <dgm:t>
        <a:bodyPr/>
        <a:lstStyle/>
        <a:p>
          <a:endParaRPr lang="zh-CN" altLang="en-US"/>
        </a:p>
      </dgm:t>
    </dgm:pt>
    <dgm:pt modelId="{3F7A463F-7072-43AA-914A-8AEC9002855A}" type="pres">
      <dgm:prSet presAssocID="{7F2F326E-F7D1-41D7-8335-6FE77EF51AA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4752A65D-1336-46F6-A7D6-D20EE7AE3225}" type="pres">
      <dgm:prSet presAssocID="{1FAD5D1A-0D0E-485E-AB7D-50870C3D3F8E}" presName="linNode" presStyleCnt="0"/>
      <dgm:spPr/>
      <dgm:t>
        <a:bodyPr/>
        <a:lstStyle/>
        <a:p>
          <a:endParaRPr lang="zh-CN" altLang="en-US"/>
        </a:p>
      </dgm:t>
    </dgm:pt>
    <dgm:pt modelId="{BA2CC185-8811-4A79-8BF7-61EEF6155565}" type="pres">
      <dgm:prSet presAssocID="{1FAD5D1A-0D0E-485E-AB7D-50870C3D3F8E}" presName="parentText" presStyleLbl="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DDBFB23-EC0E-4D8E-B45B-177B650A22FB}" type="pres">
      <dgm:prSet presAssocID="{1FAD5D1A-0D0E-485E-AB7D-50870C3D3F8E}" presName="descendantText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D314E82-F347-4B09-9473-9890DA464861}" type="pres">
      <dgm:prSet presAssocID="{2DEF211A-4F20-4B4E-97BD-7F9C1CF1A35B}" presName="sp" presStyleCnt="0"/>
      <dgm:spPr/>
      <dgm:t>
        <a:bodyPr/>
        <a:lstStyle/>
        <a:p>
          <a:endParaRPr lang="zh-CN" altLang="en-US"/>
        </a:p>
      </dgm:t>
    </dgm:pt>
    <dgm:pt modelId="{64043209-0129-406A-AA32-174DBD62C076}" type="pres">
      <dgm:prSet presAssocID="{BFB23A7D-547F-4504-B5EA-2073BEA74A67}" presName="linNode" presStyleCnt="0"/>
      <dgm:spPr/>
      <dgm:t>
        <a:bodyPr/>
        <a:lstStyle/>
        <a:p>
          <a:endParaRPr lang="zh-CN" altLang="en-US"/>
        </a:p>
      </dgm:t>
    </dgm:pt>
    <dgm:pt modelId="{BE8E6B29-270C-4E8B-8576-F1DC871DB998}" type="pres">
      <dgm:prSet presAssocID="{BFB23A7D-547F-4504-B5EA-2073BEA74A67}" presName="parentText" presStyleLbl="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C10F3E2-53D6-42EA-B3F8-C4EB8C7C2A0F}" type="pres">
      <dgm:prSet presAssocID="{BFB23A7D-547F-4504-B5EA-2073BEA74A67}" presName="descendantText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8291B6DE-1FB3-4927-BE2E-2A202A58855E}" srcId="{29AD5197-D8F6-4546-A9DE-55F436AEE06C}" destId="{BB717DEA-A208-47B5-BB1D-89DA14EFFA17}" srcOrd="0" destOrd="0" parTransId="{DC24DA03-1B83-4725-93B6-FD42C672BBC1}" sibTransId="{83BAC96A-1AA2-4199-BBE8-C371433CC987}"/>
    <dgm:cxn modelId="{0EED6AEF-7E57-453A-8E3C-1D763D398AC2}" srcId="{7F2F326E-F7D1-41D7-8335-6FE77EF51AAD}" destId="{1FAD5D1A-0D0E-485E-AB7D-50870C3D3F8E}" srcOrd="0" destOrd="0" parTransId="{8400FBB0-3C45-4FC4-95E8-194A5C8A46B0}" sibTransId="{2DEF211A-4F20-4B4E-97BD-7F9C1CF1A35B}"/>
    <dgm:cxn modelId="{6ADAFE13-6A21-43A9-9F34-B19726C18755}" srcId="{1FAD5D1A-0D0E-485E-AB7D-50870C3D3F8E}" destId="{2973F138-7CDD-4C57-9182-DB9C6A37EFAE}" srcOrd="0" destOrd="0" parTransId="{58D5C6D4-9207-44C3-9E67-882638AB6607}" sibTransId="{C8CE6E74-2C85-4D19-AAD9-6DDC525D7DFF}"/>
    <dgm:cxn modelId="{B3F6A130-E340-4F34-A540-3E31CE321CCF}" srcId="{2973F138-7CDD-4C57-9182-DB9C6A37EFAE}" destId="{29AD5197-D8F6-4546-A9DE-55F436AEE06C}" srcOrd="0" destOrd="0" parTransId="{16624B07-E8DE-487A-AB5F-DAF3E7990956}" sibTransId="{7B591A7A-EA7F-43EF-9A7A-B9AC4D96A65B}"/>
    <dgm:cxn modelId="{6961E568-EC4A-4AE8-8034-112DF2F31857}" type="presOf" srcId="{29AD5197-D8F6-4546-A9DE-55F436AEE06C}" destId="{1DDBFB23-EC0E-4D8E-B45B-177B650A22FB}" srcOrd="0" destOrd="1" presId="urn:microsoft.com/office/officeart/2005/8/layout/vList5"/>
    <dgm:cxn modelId="{923D862C-46E9-4C35-9A3D-46B0F938BBE3}" srcId="{BFB23A7D-547F-4504-B5EA-2073BEA74A67}" destId="{0E8145D4-2420-4F51-B6B5-10DAD87FF453}" srcOrd="3" destOrd="0" parTransId="{F2D96373-A24D-4616-8C8C-6983E340E2F5}" sibTransId="{1329A1BB-FF14-49ED-B139-52B098B7D5FB}"/>
    <dgm:cxn modelId="{7317A5E2-13AD-43D8-8B4E-627B7F5D7AAD}" type="presOf" srcId="{BB717DEA-A208-47B5-BB1D-89DA14EFFA17}" destId="{1DDBFB23-EC0E-4D8E-B45B-177B650A22FB}" srcOrd="0" destOrd="2" presId="urn:microsoft.com/office/officeart/2005/8/layout/vList5"/>
    <dgm:cxn modelId="{BD460E77-4828-407E-A4BC-45D8B79EA1DE}" srcId="{BFB23A7D-547F-4504-B5EA-2073BEA74A67}" destId="{B490EA9F-07CC-4816-B865-BC4D381252A2}" srcOrd="1" destOrd="0" parTransId="{B5F8BA61-227F-41B8-93CD-B8F432618487}" sibTransId="{AF26DDCE-3A11-49A6-B54A-E9801C76150F}"/>
    <dgm:cxn modelId="{D42D7FC7-E2C7-4EB2-A142-C4C731D4C2D6}" type="presOf" srcId="{7F2F326E-F7D1-41D7-8335-6FE77EF51AAD}" destId="{3F7A463F-7072-43AA-914A-8AEC9002855A}" srcOrd="0" destOrd="0" presId="urn:microsoft.com/office/officeart/2005/8/layout/vList5"/>
    <dgm:cxn modelId="{08983869-4B14-4CD6-A196-0208FD5DE442}" type="presOf" srcId="{B490EA9F-07CC-4816-B865-BC4D381252A2}" destId="{8C10F3E2-53D6-42EA-B3F8-C4EB8C7C2A0F}" srcOrd="0" destOrd="1" presId="urn:microsoft.com/office/officeart/2005/8/layout/vList5"/>
    <dgm:cxn modelId="{4511974E-9045-4D40-A9E2-78FF50F8D1BD}" type="presOf" srcId="{0E8145D4-2420-4F51-B6B5-10DAD87FF453}" destId="{8C10F3E2-53D6-42EA-B3F8-C4EB8C7C2A0F}" srcOrd="0" destOrd="3" presId="urn:microsoft.com/office/officeart/2005/8/layout/vList5"/>
    <dgm:cxn modelId="{84F6D17F-DD54-4AD6-B081-B41C5B1B83E9}" type="presOf" srcId="{BFB23A7D-547F-4504-B5EA-2073BEA74A67}" destId="{BE8E6B29-270C-4E8B-8576-F1DC871DB998}" srcOrd="0" destOrd="0" presId="urn:microsoft.com/office/officeart/2005/8/layout/vList5"/>
    <dgm:cxn modelId="{29C325A2-333F-4DBC-9621-0B39380D1A7E}" srcId="{BFB23A7D-547F-4504-B5EA-2073BEA74A67}" destId="{0EEB6C0D-4FA5-45AC-ABFA-CBA95CB6EC0E}" srcOrd="0" destOrd="0" parTransId="{49D36C22-9784-4194-991C-B50439DC91B4}" sibTransId="{ECB9DEF9-F3A1-4CC9-9DB9-7A3EC24FD8B3}"/>
    <dgm:cxn modelId="{737643B2-225B-498B-9C2A-6F95A05618D7}" srcId="{2973F138-7CDD-4C57-9182-DB9C6A37EFAE}" destId="{C741A872-3B4A-4ADB-81E6-7F6DE78BD05B}" srcOrd="1" destOrd="0" parTransId="{58B2D49A-5A7A-40E5-AE14-EDED00B338E8}" sibTransId="{A2AF64A5-B6BB-4651-A938-941A05EBA576}"/>
    <dgm:cxn modelId="{A6A9223E-810B-43E8-A317-AD5DC2337011}" srcId="{7F2F326E-F7D1-41D7-8335-6FE77EF51AAD}" destId="{BFB23A7D-547F-4504-B5EA-2073BEA74A67}" srcOrd="1" destOrd="0" parTransId="{87342981-08BE-4C4A-B908-FCD0166082BA}" sibTransId="{D9DDA473-DEE0-409E-A118-2CA3B60980A1}"/>
    <dgm:cxn modelId="{413965E1-F2C8-44F9-A308-59EB3FA00AA0}" type="presOf" srcId="{C741A872-3B4A-4ADB-81E6-7F6DE78BD05B}" destId="{1DDBFB23-EC0E-4D8E-B45B-177B650A22FB}" srcOrd="0" destOrd="3" presId="urn:microsoft.com/office/officeart/2005/8/layout/vList5"/>
    <dgm:cxn modelId="{5D196DF9-318A-43A3-8E36-D62A1BD889FF}" type="presOf" srcId="{2973F138-7CDD-4C57-9182-DB9C6A37EFAE}" destId="{1DDBFB23-EC0E-4D8E-B45B-177B650A22FB}" srcOrd="0" destOrd="0" presId="urn:microsoft.com/office/officeart/2005/8/layout/vList5"/>
    <dgm:cxn modelId="{15B93379-CCD5-4F57-A6A4-D5CE9BEB0D6F}" type="presOf" srcId="{1FAD5D1A-0D0E-485E-AB7D-50870C3D3F8E}" destId="{BA2CC185-8811-4A79-8BF7-61EEF6155565}" srcOrd="0" destOrd="0" presId="urn:microsoft.com/office/officeart/2005/8/layout/vList5"/>
    <dgm:cxn modelId="{C9BF47CD-A084-473A-A071-88EFE4872DB5}" type="presOf" srcId="{97F90090-3DFE-4685-A238-1A0C0F56D5C2}" destId="{8C10F3E2-53D6-42EA-B3F8-C4EB8C7C2A0F}" srcOrd="0" destOrd="2" presId="urn:microsoft.com/office/officeart/2005/8/layout/vList5"/>
    <dgm:cxn modelId="{39DBE622-C401-4DEE-BF69-7290F22C1F6A}" srcId="{BFB23A7D-547F-4504-B5EA-2073BEA74A67}" destId="{97F90090-3DFE-4685-A238-1A0C0F56D5C2}" srcOrd="2" destOrd="0" parTransId="{5DAB0A04-3D4C-4876-9C10-A4089262A4F8}" sibTransId="{C9825BFE-F8D3-446E-93C5-4967D606F09D}"/>
    <dgm:cxn modelId="{275A71D8-A543-4BC5-9FB2-E6A2FA44B79D}" type="presOf" srcId="{0EEB6C0D-4FA5-45AC-ABFA-CBA95CB6EC0E}" destId="{8C10F3E2-53D6-42EA-B3F8-C4EB8C7C2A0F}" srcOrd="0" destOrd="0" presId="urn:microsoft.com/office/officeart/2005/8/layout/vList5"/>
    <dgm:cxn modelId="{25F4F24F-5E2B-4B4A-9945-8426BCDD975A}" type="presParOf" srcId="{3F7A463F-7072-43AA-914A-8AEC9002855A}" destId="{4752A65D-1336-46F6-A7D6-D20EE7AE3225}" srcOrd="0" destOrd="0" presId="urn:microsoft.com/office/officeart/2005/8/layout/vList5"/>
    <dgm:cxn modelId="{E0CB0CDE-8023-40A9-A189-E625E614D42F}" type="presParOf" srcId="{4752A65D-1336-46F6-A7D6-D20EE7AE3225}" destId="{BA2CC185-8811-4A79-8BF7-61EEF6155565}" srcOrd="0" destOrd="0" presId="urn:microsoft.com/office/officeart/2005/8/layout/vList5"/>
    <dgm:cxn modelId="{0D48DF6B-4011-4AF7-A498-B0E29FEAE9C0}" type="presParOf" srcId="{4752A65D-1336-46F6-A7D6-D20EE7AE3225}" destId="{1DDBFB23-EC0E-4D8E-B45B-177B650A22FB}" srcOrd="1" destOrd="0" presId="urn:microsoft.com/office/officeart/2005/8/layout/vList5"/>
    <dgm:cxn modelId="{BB93F5BF-6B21-4674-9C9B-039D3E8B28A1}" type="presParOf" srcId="{3F7A463F-7072-43AA-914A-8AEC9002855A}" destId="{6D314E82-F347-4B09-9473-9890DA464861}" srcOrd="1" destOrd="0" presId="urn:microsoft.com/office/officeart/2005/8/layout/vList5"/>
    <dgm:cxn modelId="{2CE288A9-83B3-470D-A42B-DD974429B781}" type="presParOf" srcId="{3F7A463F-7072-43AA-914A-8AEC9002855A}" destId="{64043209-0129-406A-AA32-174DBD62C076}" srcOrd="2" destOrd="0" presId="urn:microsoft.com/office/officeart/2005/8/layout/vList5"/>
    <dgm:cxn modelId="{7C0F8CA2-22E8-4D06-9D13-7B94E674375C}" type="presParOf" srcId="{64043209-0129-406A-AA32-174DBD62C076}" destId="{BE8E6B29-270C-4E8B-8576-F1DC871DB998}" srcOrd="0" destOrd="0" presId="urn:microsoft.com/office/officeart/2005/8/layout/vList5"/>
    <dgm:cxn modelId="{DE8B76D8-F425-419A-AF07-2B65D84F0363}" type="presParOf" srcId="{64043209-0129-406A-AA32-174DBD62C076}" destId="{8C10F3E2-53D6-42EA-B3F8-C4EB8C7C2A0F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CBE9934-CF48-4BA1-96D5-FBF872227160}">
      <dsp:nvSpPr>
        <dsp:cNvPr id="0" name=""/>
        <dsp:cNvSpPr/>
      </dsp:nvSpPr>
      <dsp:spPr>
        <a:xfrm>
          <a:off x="3881" y="142490"/>
          <a:ext cx="1377996" cy="1377996"/>
        </a:xfrm>
        <a:prstGeom prst="ellipse">
          <a:avLst/>
        </a:prstGeom>
        <a:solidFill>
          <a:schemeClr val="bg2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b="1" kern="1200" dirty="0" smtClean="0"/>
            <a:t>水晶</a:t>
          </a:r>
          <a:endParaRPr lang="en-US" altLang="zh-CN" sz="1200" b="1" kern="1200" dirty="0" smtClean="0"/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b="1" kern="1200" dirty="0" smtClean="0"/>
            <a:t>报表</a:t>
          </a:r>
          <a:endParaRPr lang="zh-CN" altLang="en-US" sz="1200" b="1" kern="1200" dirty="0"/>
        </a:p>
      </dsp:txBody>
      <dsp:txXfrm>
        <a:off x="205684" y="344293"/>
        <a:ext cx="974390" cy="974390"/>
      </dsp:txXfrm>
    </dsp:sp>
    <dsp:sp modelId="{918998FE-1C0A-4629-880B-CB7F566A3681}">
      <dsp:nvSpPr>
        <dsp:cNvPr id="0" name=""/>
        <dsp:cNvSpPr/>
      </dsp:nvSpPr>
      <dsp:spPr>
        <a:xfrm>
          <a:off x="293261" y="1632380"/>
          <a:ext cx="799238" cy="799238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300" kern="1200"/>
        </a:p>
      </dsp:txBody>
      <dsp:txXfrm>
        <a:off x="399200" y="1938009"/>
        <a:ext cx="587360" cy="187980"/>
      </dsp:txXfrm>
    </dsp:sp>
    <dsp:sp modelId="{9C8E1756-D40F-46AF-84E2-E4DA82882D0F}">
      <dsp:nvSpPr>
        <dsp:cNvPr id="0" name=""/>
        <dsp:cNvSpPr/>
      </dsp:nvSpPr>
      <dsp:spPr>
        <a:xfrm>
          <a:off x="3881" y="2543512"/>
          <a:ext cx="1377996" cy="1377996"/>
        </a:xfrm>
        <a:prstGeom prst="ellipse">
          <a:avLst/>
        </a:prstGeom>
        <a:solidFill>
          <a:srgbClr val="FF6699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SQL Server Express2005</a:t>
          </a:r>
          <a:endParaRPr lang="zh-CN" altLang="en-US" sz="1600" b="1" kern="1200" dirty="0"/>
        </a:p>
      </dsp:txBody>
      <dsp:txXfrm>
        <a:off x="205684" y="2745315"/>
        <a:ext cx="974390" cy="974390"/>
      </dsp:txXfrm>
    </dsp:sp>
    <dsp:sp modelId="{5CD6E2DC-40E3-48F7-9CE8-01295B4B6877}">
      <dsp:nvSpPr>
        <dsp:cNvPr id="0" name=""/>
        <dsp:cNvSpPr/>
      </dsp:nvSpPr>
      <dsp:spPr>
        <a:xfrm>
          <a:off x="1588578" y="1775692"/>
          <a:ext cx="438202" cy="51261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2200" kern="1200"/>
        </a:p>
      </dsp:txBody>
      <dsp:txXfrm>
        <a:off x="1588578" y="1878215"/>
        <a:ext cx="306741" cy="307568"/>
      </dsp:txXfrm>
    </dsp:sp>
    <dsp:sp modelId="{D3F9AF24-6D9B-4116-ADD8-B91F4F3D3629}">
      <dsp:nvSpPr>
        <dsp:cNvPr id="0" name=""/>
        <dsp:cNvSpPr/>
      </dsp:nvSpPr>
      <dsp:spPr>
        <a:xfrm>
          <a:off x="2208676" y="654003"/>
          <a:ext cx="2755993" cy="2755993"/>
        </a:xfrm>
        <a:prstGeom prst="ellipse">
          <a:avLst/>
        </a:prstGeom>
        <a:solidFill>
          <a:schemeClr val="accent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b="1" kern="1200" dirty="0" smtClean="0"/>
            <a:t>环境统计业务系统</a:t>
          </a:r>
          <a:endParaRPr lang="zh-CN" altLang="en-US" sz="1600" b="1" kern="1200" dirty="0"/>
        </a:p>
      </dsp:txBody>
      <dsp:txXfrm>
        <a:off x="2612282" y="1057609"/>
        <a:ext cx="1948781" cy="194878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CBE9934-CF48-4BA1-96D5-FBF872227160}">
      <dsp:nvSpPr>
        <dsp:cNvPr id="0" name=""/>
        <dsp:cNvSpPr/>
      </dsp:nvSpPr>
      <dsp:spPr>
        <a:xfrm>
          <a:off x="3881" y="142490"/>
          <a:ext cx="1377996" cy="1377996"/>
        </a:xfrm>
        <a:prstGeom prst="ellipse">
          <a:avLst/>
        </a:prstGeom>
        <a:solidFill>
          <a:schemeClr val="bg2">
            <a:lumMod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b="1" kern="1200" dirty="0" smtClean="0"/>
            <a:t>水晶</a:t>
          </a:r>
          <a:endParaRPr lang="en-US" altLang="zh-CN" sz="1200" b="1" kern="1200" dirty="0" smtClean="0"/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b="1" kern="1200" dirty="0" smtClean="0"/>
            <a:t>报表</a:t>
          </a:r>
          <a:endParaRPr lang="zh-CN" altLang="en-US" sz="1200" b="1" kern="1200" dirty="0"/>
        </a:p>
      </dsp:txBody>
      <dsp:txXfrm>
        <a:off x="205684" y="344293"/>
        <a:ext cx="974390" cy="974390"/>
      </dsp:txXfrm>
    </dsp:sp>
    <dsp:sp modelId="{918998FE-1C0A-4629-880B-CB7F566A3681}">
      <dsp:nvSpPr>
        <dsp:cNvPr id="0" name=""/>
        <dsp:cNvSpPr/>
      </dsp:nvSpPr>
      <dsp:spPr>
        <a:xfrm>
          <a:off x="293261" y="1632380"/>
          <a:ext cx="799238" cy="799238"/>
        </a:xfrm>
        <a:prstGeom prst="mathPl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300" kern="1200"/>
        </a:p>
      </dsp:txBody>
      <dsp:txXfrm>
        <a:off x="399200" y="1938009"/>
        <a:ext cx="587360" cy="187980"/>
      </dsp:txXfrm>
    </dsp:sp>
    <dsp:sp modelId="{9C8E1756-D40F-46AF-84E2-E4DA82882D0F}">
      <dsp:nvSpPr>
        <dsp:cNvPr id="0" name=""/>
        <dsp:cNvSpPr/>
      </dsp:nvSpPr>
      <dsp:spPr>
        <a:xfrm>
          <a:off x="3881" y="2543512"/>
          <a:ext cx="1377996" cy="1377996"/>
        </a:xfrm>
        <a:prstGeom prst="ellipse">
          <a:avLst/>
        </a:prstGeom>
        <a:solidFill>
          <a:srgbClr val="FF6699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SQL Server Express2008</a:t>
          </a:r>
          <a:endParaRPr lang="zh-CN" altLang="en-US" sz="1600" b="1" kern="1200" dirty="0"/>
        </a:p>
      </dsp:txBody>
      <dsp:txXfrm>
        <a:off x="205684" y="2745315"/>
        <a:ext cx="974390" cy="974390"/>
      </dsp:txXfrm>
    </dsp:sp>
    <dsp:sp modelId="{5CD6E2DC-40E3-48F7-9CE8-01295B4B6877}">
      <dsp:nvSpPr>
        <dsp:cNvPr id="0" name=""/>
        <dsp:cNvSpPr/>
      </dsp:nvSpPr>
      <dsp:spPr>
        <a:xfrm>
          <a:off x="1588578" y="1775692"/>
          <a:ext cx="438202" cy="51261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2200" kern="1200"/>
        </a:p>
      </dsp:txBody>
      <dsp:txXfrm>
        <a:off x="1588578" y="1878215"/>
        <a:ext cx="306741" cy="307568"/>
      </dsp:txXfrm>
    </dsp:sp>
    <dsp:sp modelId="{D3F9AF24-6D9B-4116-ADD8-B91F4F3D3629}">
      <dsp:nvSpPr>
        <dsp:cNvPr id="0" name=""/>
        <dsp:cNvSpPr/>
      </dsp:nvSpPr>
      <dsp:spPr>
        <a:xfrm>
          <a:off x="2208676" y="654003"/>
          <a:ext cx="2755993" cy="2755993"/>
        </a:xfrm>
        <a:prstGeom prst="ellipse">
          <a:avLst/>
        </a:prstGeom>
        <a:solidFill>
          <a:schemeClr val="accent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600" b="1" kern="1200" dirty="0" smtClean="0"/>
            <a:t>环境统计业务系统</a:t>
          </a:r>
          <a:endParaRPr lang="zh-CN" altLang="en-US" sz="1600" b="1" kern="1200" dirty="0"/>
        </a:p>
      </dsp:txBody>
      <dsp:txXfrm>
        <a:off x="2612282" y="1057609"/>
        <a:ext cx="1948781" cy="1948781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DBFB23-EC0E-4D8E-B45B-177B650A22FB}">
      <dsp:nvSpPr>
        <dsp:cNvPr id="0" name=""/>
        <dsp:cNvSpPr/>
      </dsp:nvSpPr>
      <dsp:spPr>
        <a:xfrm rot="5400000">
          <a:off x="4550606" y="-1523372"/>
          <a:ext cx="1585912" cy="502923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820" tIns="41910" rIns="83820" bIns="4191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40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系统要求：</a:t>
          </a:r>
          <a:endParaRPr lang="zh-CN" altLang="en-US" sz="1400" kern="1200" dirty="0">
            <a:latin typeface="华文楷体" panose="02010600040101010101" pitchFamily="2" charset="-122"/>
            <a:ea typeface="华文楷体" panose="02010600040101010101" pitchFamily="2" charset="-122"/>
          </a:endParaRPr>
        </a:p>
        <a:p>
          <a:pPr marL="228600" lvl="2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Windows </a:t>
          </a:r>
          <a:r>
            <a:rPr lang="en-US" sz="1400" kern="1200" dirty="0" err="1" smtClean="0">
              <a:latin typeface="华文楷体" panose="02010600040101010101" pitchFamily="2" charset="-122"/>
              <a:ea typeface="华文楷体" panose="02010600040101010101" pitchFamily="2" charset="-122"/>
            </a:rPr>
            <a:t>xp</a:t>
          </a:r>
          <a:r>
            <a:rPr lang="en-US" sz="140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 professionalSP2(32</a:t>
          </a:r>
          <a:r>
            <a:rPr lang="zh-CN" sz="140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位</a:t>
          </a:r>
          <a:r>
            <a:rPr lang="en-US" sz="140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)</a:t>
          </a:r>
          <a:r>
            <a:rPr lang="en-US" altLang="zh-CN" sz="140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 </a:t>
          </a:r>
          <a:r>
            <a:rPr lang="zh-CN" sz="140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版本</a:t>
          </a:r>
          <a:endParaRPr lang="zh-CN" sz="1400" kern="1200" dirty="0">
            <a:latin typeface="华文楷体" panose="02010600040101010101" pitchFamily="2" charset="-122"/>
            <a:ea typeface="华文楷体" panose="02010600040101010101" pitchFamily="2" charset="-122"/>
          </a:endParaRPr>
        </a:p>
        <a:p>
          <a:pPr marL="342900" lvl="3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.NET Framework 3.5</a:t>
          </a:r>
          <a:endParaRPr lang="zh-CN" sz="1400" kern="1200" dirty="0">
            <a:latin typeface="华文楷体" panose="02010600040101010101" pitchFamily="2" charset="-122"/>
            <a:ea typeface="华文楷体" panose="02010600040101010101" pitchFamily="2" charset="-122"/>
          </a:endParaRPr>
        </a:p>
        <a:p>
          <a:pPr marL="228600" lvl="2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Windows </a:t>
          </a:r>
          <a:r>
            <a:rPr lang="en-US" altLang="zh-CN" sz="140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7</a:t>
          </a:r>
          <a:r>
            <a:rPr lang="zh-CN" altLang="en-US" sz="140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及以上系统的</a:t>
          </a:r>
          <a:r>
            <a:rPr lang="en-US" altLang="zh-CN" sz="140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32</a:t>
          </a:r>
          <a:r>
            <a:rPr lang="zh-CN" altLang="en-US" sz="140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位，</a:t>
          </a:r>
          <a:r>
            <a:rPr lang="en-US" altLang="zh-CN" sz="140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64</a:t>
          </a:r>
          <a:r>
            <a:rPr lang="zh-CN" altLang="en-US" sz="140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位</a:t>
          </a:r>
          <a:r>
            <a:rPr lang="zh-CN" sz="140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版本</a:t>
          </a:r>
          <a:endParaRPr lang="zh-CN" sz="1400" kern="1200" dirty="0">
            <a:latin typeface="华文楷体" panose="02010600040101010101" pitchFamily="2" charset="-122"/>
            <a:ea typeface="华文楷体" panose="02010600040101010101" pitchFamily="2" charset="-122"/>
          </a:endParaRPr>
        </a:p>
      </dsp:txBody>
      <dsp:txXfrm rot="-5400000">
        <a:off x="2828945" y="275707"/>
        <a:ext cx="4951817" cy="1431076"/>
      </dsp:txXfrm>
    </dsp:sp>
    <dsp:sp modelId="{BA2CC185-8811-4A79-8BF7-61EEF6155565}">
      <dsp:nvSpPr>
        <dsp:cNvPr id="0" name=""/>
        <dsp:cNvSpPr/>
      </dsp:nvSpPr>
      <dsp:spPr>
        <a:xfrm>
          <a:off x="0" y="49"/>
          <a:ext cx="2828944" cy="1982390"/>
        </a:xfrm>
        <a:prstGeom prst="roundRect">
          <a:avLst/>
        </a:prstGeom>
        <a:gradFill rotWithShape="0">
          <a:gsLst>
            <a:gs pos="0">
              <a:schemeClr val="accent4">
                <a:lumMod val="110000"/>
                <a:satMod val="105000"/>
                <a:tint val="67000"/>
              </a:schemeClr>
            </a:gs>
            <a:gs pos="50000">
              <a:schemeClr val="accent4">
                <a:lumMod val="105000"/>
                <a:satMod val="103000"/>
                <a:tint val="73000"/>
              </a:schemeClr>
            </a:gs>
            <a:gs pos="100000">
              <a:schemeClr val="accent4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4"/>
          </a:solidFill>
          <a:prstDash val="solid"/>
          <a:miter lim="800000"/>
        </a:ln>
        <a:effectLst/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152400" tIns="76200" rIns="152400" bIns="762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400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软件</a:t>
          </a:r>
          <a:endParaRPr lang="en-US" altLang="zh-CN" sz="4000" kern="1200" dirty="0" smtClean="0">
            <a:latin typeface="华文楷体" panose="02010600040101010101" pitchFamily="2" charset="-122"/>
            <a:ea typeface="华文楷体" panose="02010600040101010101" pitchFamily="2" charset="-122"/>
          </a:endParaRPr>
        </a:p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400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环境</a:t>
          </a:r>
          <a:endParaRPr lang="zh-CN" altLang="en-US" sz="4000" kern="1200" dirty="0">
            <a:latin typeface="华文楷体" panose="02010600040101010101" pitchFamily="2" charset="-122"/>
            <a:ea typeface="华文楷体" panose="02010600040101010101" pitchFamily="2" charset="-122"/>
          </a:endParaRPr>
        </a:p>
      </dsp:txBody>
      <dsp:txXfrm>
        <a:off x="96772" y="96821"/>
        <a:ext cx="2635400" cy="1788846"/>
      </dsp:txXfrm>
    </dsp:sp>
    <dsp:sp modelId="{8C10F3E2-53D6-42EA-B3F8-C4EB8C7C2A0F}">
      <dsp:nvSpPr>
        <dsp:cNvPr id="0" name=""/>
        <dsp:cNvSpPr/>
      </dsp:nvSpPr>
      <dsp:spPr>
        <a:xfrm rot="5400000">
          <a:off x="4550606" y="558137"/>
          <a:ext cx="1585912" cy="5029235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sz="140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处理器频率最小为</a:t>
          </a:r>
          <a:r>
            <a:rPr lang="en-US" sz="140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 1 GHz</a:t>
          </a:r>
          <a:r>
            <a:rPr lang="zh-CN" sz="140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，处理器频率建议为 </a:t>
          </a:r>
          <a:r>
            <a:rPr lang="en-US" sz="140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2.0 GHz</a:t>
          </a:r>
          <a:r>
            <a:rPr lang="zh-CN" sz="140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以上</a:t>
          </a:r>
          <a:endParaRPr lang="zh-CN" altLang="en-US" sz="1400" kern="1200" dirty="0">
            <a:latin typeface="华文楷体" panose="02010600040101010101" pitchFamily="2" charset="-122"/>
            <a:ea typeface="华文楷体" panose="02010600040101010101" pitchFamily="2" charset="-122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sz="140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硬盘：系统所在磁盘至少有</a:t>
          </a:r>
          <a:r>
            <a:rPr lang="en-US" sz="1400" kern="1200" dirty="0" err="1" smtClean="0">
              <a:latin typeface="华文楷体" panose="02010600040101010101" pitchFamily="2" charset="-122"/>
              <a:ea typeface="华文楷体" panose="02010600040101010101" pitchFamily="2" charset="-122"/>
            </a:rPr>
            <a:t>2G</a:t>
          </a:r>
          <a:r>
            <a:rPr lang="zh-CN" sz="140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可用空间</a:t>
          </a:r>
          <a:endParaRPr lang="zh-CN" sz="1400" kern="1200" dirty="0">
            <a:latin typeface="华文楷体" panose="02010600040101010101" pitchFamily="2" charset="-122"/>
            <a:ea typeface="华文楷体" panose="02010600040101010101" pitchFamily="2" charset="-122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sz="140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内存：</a:t>
          </a:r>
          <a:r>
            <a:rPr lang="en-US" sz="1400" kern="1200" dirty="0" err="1" smtClean="0">
              <a:latin typeface="华文楷体" panose="02010600040101010101" pitchFamily="2" charset="-122"/>
              <a:ea typeface="华文楷体" panose="02010600040101010101" pitchFamily="2" charset="-122"/>
            </a:rPr>
            <a:t>1GB</a:t>
          </a:r>
          <a:r>
            <a:rPr lang="zh-CN" sz="140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或更高，建议</a:t>
          </a:r>
          <a:r>
            <a:rPr lang="en-US" sz="1400" kern="1200" dirty="0" err="1" smtClean="0">
              <a:latin typeface="华文楷体" panose="02010600040101010101" pitchFamily="2" charset="-122"/>
              <a:ea typeface="华文楷体" panose="02010600040101010101" pitchFamily="2" charset="-122"/>
            </a:rPr>
            <a:t>2GB</a:t>
          </a:r>
          <a:r>
            <a:rPr lang="zh-CN" sz="140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或更高</a:t>
          </a:r>
          <a:endParaRPr lang="zh-CN" sz="1400" kern="1200" dirty="0">
            <a:latin typeface="华文楷体" panose="02010600040101010101" pitchFamily="2" charset="-122"/>
            <a:ea typeface="华文楷体" panose="02010600040101010101" pitchFamily="2" charset="-122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sz="140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视频设备分辨率建议为</a:t>
          </a:r>
          <a:r>
            <a:rPr lang="en-US" sz="140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 1024 x 768</a:t>
          </a:r>
          <a:endParaRPr lang="zh-CN" sz="1400" kern="1200" dirty="0">
            <a:latin typeface="华文楷体" panose="02010600040101010101" pitchFamily="2" charset="-122"/>
            <a:ea typeface="华文楷体" panose="02010600040101010101" pitchFamily="2" charset="-122"/>
          </a:endParaRPr>
        </a:p>
      </dsp:txBody>
      <dsp:txXfrm rot="-5400000">
        <a:off x="2828945" y="2357216"/>
        <a:ext cx="4951817" cy="1431076"/>
      </dsp:txXfrm>
    </dsp:sp>
    <dsp:sp modelId="{BE8E6B29-270C-4E8B-8576-F1DC871DB998}">
      <dsp:nvSpPr>
        <dsp:cNvPr id="0" name=""/>
        <dsp:cNvSpPr/>
      </dsp:nvSpPr>
      <dsp:spPr>
        <a:xfrm>
          <a:off x="0" y="2081559"/>
          <a:ext cx="2828944" cy="1982390"/>
        </a:xfrm>
        <a:prstGeom prst="roundRect">
          <a:avLst/>
        </a:prstGeom>
        <a:gradFill rotWithShape="1">
          <a:gsLst>
            <a:gs pos="0">
              <a:schemeClr val="accent5">
                <a:lumMod val="110000"/>
                <a:satMod val="105000"/>
                <a:tint val="67000"/>
              </a:schemeClr>
            </a:gs>
            <a:gs pos="50000">
              <a:schemeClr val="accent5">
                <a:lumMod val="105000"/>
                <a:satMod val="103000"/>
                <a:tint val="73000"/>
              </a:schemeClr>
            </a:gs>
            <a:gs pos="100000">
              <a:schemeClr val="accent5">
                <a:lumMod val="105000"/>
                <a:satMod val="109000"/>
                <a:tint val="81000"/>
              </a:schemeClr>
            </a:gs>
          </a:gsLst>
          <a:lin ang="5400000" scaled="0"/>
        </a:gradFill>
        <a:ln w="6350" cap="flat" cmpd="sng" algn="ctr">
          <a:solidFill>
            <a:schemeClr val="accent5"/>
          </a:solidFill>
          <a:prstDash val="solid"/>
          <a:miter lim="800000"/>
        </a:ln>
        <a:effectLst/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152400" tIns="76200" rIns="152400" bIns="762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400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硬件</a:t>
          </a:r>
          <a:endParaRPr lang="en-US" altLang="zh-CN" sz="4000" kern="1200" dirty="0" smtClean="0">
            <a:latin typeface="华文楷体" panose="02010600040101010101" pitchFamily="2" charset="-122"/>
            <a:ea typeface="华文楷体" panose="02010600040101010101" pitchFamily="2" charset="-122"/>
          </a:endParaRPr>
        </a:p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4000" kern="1200" dirty="0" smtClean="0">
              <a:latin typeface="华文楷体" panose="02010600040101010101" pitchFamily="2" charset="-122"/>
              <a:ea typeface="华文楷体" panose="02010600040101010101" pitchFamily="2" charset="-122"/>
            </a:rPr>
            <a:t>环境</a:t>
          </a:r>
          <a:endParaRPr lang="zh-CN" altLang="en-US" sz="4000" kern="1200" dirty="0">
            <a:latin typeface="华文楷体" panose="02010600040101010101" pitchFamily="2" charset="-122"/>
            <a:ea typeface="华文楷体" panose="02010600040101010101" pitchFamily="2" charset="-122"/>
          </a:endParaRPr>
        </a:p>
      </dsp:txBody>
      <dsp:txXfrm>
        <a:off x="96772" y="2178331"/>
        <a:ext cx="2635400" cy="17888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B179D8-B052-4539-9229-18CB1D88208F}" type="datetimeFigureOut">
              <a:rPr lang="zh-CN" altLang="en-US" smtClean="0"/>
              <a:pPr/>
              <a:t>2017/4/5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1D3CC1-FAC4-429D-86C6-1331CF6FE1C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39718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altLang="zh-CN" smtClean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D97F3581-E313-42F0-B62E-FB880BC43B8B}" type="slidenum">
              <a:rPr lang="en-US" altLang="zh-CN"/>
              <a:pPr>
                <a:spcBef>
                  <a:spcPct val="0"/>
                </a:spcBef>
              </a:pPr>
              <a:t>1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6433740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altLang="zh-CN" smtClean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0"/>
              </a:spcBef>
            </a:pPr>
            <a:fld id="{D97F3581-E313-42F0-B62E-FB880BC43B8B}" type="slidenum">
              <a:rPr lang="en-US" altLang="zh-CN"/>
              <a:pPr>
                <a:spcBef>
                  <a:spcPct val="0"/>
                </a:spcBef>
              </a:pPr>
              <a:t>60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38471563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4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5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6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3.xml"/><Relationship Id="rId1" Type="http://schemas.openxmlformats.org/officeDocument/2006/relationships/themeOverride" Target="../theme/themeOverride7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8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9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1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58D2-DF1B-4730-95DC-2750AF11CE49}" type="datetimeFigureOut">
              <a:rPr lang="zh-CN" altLang="en-US" smtClean="0"/>
              <a:pPr/>
              <a:t>2017/4/5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01E11-0069-44C0-BD4A-DB3E057CAB4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2050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58D2-DF1B-4730-95DC-2750AF11CE49}" type="datetimeFigureOut">
              <a:rPr lang="zh-CN" altLang="en-US" smtClean="0"/>
              <a:pPr/>
              <a:t>2017/4/5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01E11-0069-44C0-BD4A-DB3E057CAB4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5929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58D2-DF1B-4730-95DC-2750AF11CE49}" type="datetimeFigureOut">
              <a:rPr lang="zh-CN" altLang="en-US" smtClean="0"/>
              <a:pPr/>
              <a:t>2017/4/5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01E11-0069-44C0-BD4A-DB3E057CAB4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57864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/>
          <p:nvPr userDrawn="1"/>
        </p:nvSpPr>
        <p:spPr>
          <a:xfrm>
            <a:off x="1" y="1"/>
            <a:ext cx="486833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sp>
        <p:nvSpPr>
          <p:cNvPr id="3" name="矩形 2"/>
          <p:cNvSpPr/>
          <p:nvPr userDrawn="1"/>
        </p:nvSpPr>
        <p:spPr>
          <a:xfrm>
            <a:off x="0" y="6072188"/>
            <a:ext cx="12192000" cy="28575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sp>
        <p:nvSpPr>
          <p:cNvPr id="4" name="Rectangle 7"/>
          <p:cNvSpPr/>
          <p:nvPr userDrawn="1"/>
        </p:nvSpPr>
        <p:spPr>
          <a:xfrm>
            <a:off x="340785" y="5046664"/>
            <a:ext cx="97367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sp>
        <p:nvSpPr>
          <p:cNvPr id="5" name="Rectangle 8"/>
          <p:cNvSpPr/>
          <p:nvPr userDrawn="1"/>
        </p:nvSpPr>
        <p:spPr>
          <a:xfrm>
            <a:off x="340785" y="4797425"/>
            <a:ext cx="97367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sp>
        <p:nvSpPr>
          <p:cNvPr id="6" name="Rectangle 9"/>
          <p:cNvSpPr/>
          <p:nvPr userDrawn="1"/>
        </p:nvSpPr>
        <p:spPr>
          <a:xfrm>
            <a:off x="340785" y="4637088"/>
            <a:ext cx="97367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sp>
        <p:nvSpPr>
          <p:cNvPr id="7" name="Rectangle 10"/>
          <p:cNvSpPr/>
          <p:nvPr userDrawn="1"/>
        </p:nvSpPr>
        <p:spPr>
          <a:xfrm>
            <a:off x="340785" y="4541838"/>
            <a:ext cx="97367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sp>
        <p:nvSpPr>
          <p:cNvPr id="8" name="Rectangle 11"/>
          <p:cNvSpPr/>
          <p:nvPr userDrawn="1"/>
        </p:nvSpPr>
        <p:spPr>
          <a:xfrm>
            <a:off x="412751" y="681039"/>
            <a:ext cx="61383" cy="36512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sp>
        <p:nvSpPr>
          <p:cNvPr id="9" name="Rectangle 14"/>
          <p:cNvSpPr/>
          <p:nvPr userDrawn="1"/>
        </p:nvSpPr>
        <p:spPr>
          <a:xfrm>
            <a:off x="357718" y="681039"/>
            <a:ext cx="38100" cy="36512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sp>
        <p:nvSpPr>
          <p:cNvPr id="10" name="Rectangle 15"/>
          <p:cNvSpPr/>
          <p:nvPr userDrawn="1"/>
        </p:nvSpPr>
        <p:spPr>
          <a:xfrm>
            <a:off x="332318" y="681039"/>
            <a:ext cx="12700" cy="36512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sp>
        <p:nvSpPr>
          <p:cNvPr id="11" name="Rectangle 16"/>
          <p:cNvSpPr/>
          <p:nvPr userDrawn="1"/>
        </p:nvSpPr>
        <p:spPr>
          <a:xfrm>
            <a:off x="296333" y="681039"/>
            <a:ext cx="10584" cy="36512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8903D47-E1E2-4EF1-8EBA-AE51C472009C}" type="datetimeFigureOut">
              <a:rPr lang="zh-CN" altLang="en-US"/>
              <a:pPr>
                <a:defRPr/>
              </a:pPr>
              <a:t>2017/4/5</a:t>
            </a:fld>
            <a:endParaRPr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6620F63-A6D3-4247-949B-1F8009AF5963}" type="slidenum">
              <a:rPr lang="en-US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96150356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/>
          <p:nvPr userDrawn="1"/>
        </p:nvSpPr>
        <p:spPr>
          <a:xfrm>
            <a:off x="1" y="1"/>
            <a:ext cx="486833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sp>
        <p:nvSpPr>
          <p:cNvPr id="3" name="矩形 2"/>
          <p:cNvSpPr/>
          <p:nvPr userDrawn="1"/>
        </p:nvSpPr>
        <p:spPr>
          <a:xfrm>
            <a:off x="0" y="52389"/>
            <a:ext cx="12192000" cy="4476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sp>
        <p:nvSpPr>
          <p:cNvPr id="4" name="Rectangle 7"/>
          <p:cNvSpPr/>
          <p:nvPr userDrawn="1"/>
        </p:nvSpPr>
        <p:spPr>
          <a:xfrm>
            <a:off x="340785" y="5046664"/>
            <a:ext cx="97367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sp>
        <p:nvSpPr>
          <p:cNvPr id="5" name="Rectangle 8"/>
          <p:cNvSpPr/>
          <p:nvPr userDrawn="1"/>
        </p:nvSpPr>
        <p:spPr>
          <a:xfrm>
            <a:off x="340785" y="4797425"/>
            <a:ext cx="97367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sp>
        <p:nvSpPr>
          <p:cNvPr id="6" name="Rectangle 9"/>
          <p:cNvSpPr/>
          <p:nvPr userDrawn="1"/>
        </p:nvSpPr>
        <p:spPr>
          <a:xfrm>
            <a:off x="340785" y="4637088"/>
            <a:ext cx="97367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sp>
        <p:nvSpPr>
          <p:cNvPr id="7" name="Rectangle 10"/>
          <p:cNvSpPr/>
          <p:nvPr userDrawn="1"/>
        </p:nvSpPr>
        <p:spPr>
          <a:xfrm>
            <a:off x="340785" y="4541838"/>
            <a:ext cx="97367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sp>
        <p:nvSpPr>
          <p:cNvPr id="8" name="Rectangle 11"/>
          <p:cNvSpPr/>
          <p:nvPr userDrawn="1"/>
        </p:nvSpPr>
        <p:spPr>
          <a:xfrm>
            <a:off x="412751" y="992189"/>
            <a:ext cx="61383" cy="36512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sp>
        <p:nvSpPr>
          <p:cNvPr id="9" name="Rectangle 14"/>
          <p:cNvSpPr/>
          <p:nvPr userDrawn="1"/>
        </p:nvSpPr>
        <p:spPr>
          <a:xfrm>
            <a:off x="357718" y="992189"/>
            <a:ext cx="38100" cy="36512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sp>
        <p:nvSpPr>
          <p:cNvPr id="10" name="Rectangle 15"/>
          <p:cNvSpPr/>
          <p:nvPr userDrawn="1"/>
        </p:nvSpPr>
        <p:spPr>
          <a:xfrm>
            <a:off x="332318" y="992189"/>
            <a:ext cx="12700" cy="36512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sp>
        <p:nvSpPr>
          <p:cNvPr id="11" name="Rectangle 16"/>
          <p:cNvSpPr/>
          <p:nvPr userDrawn="1"/>
        </p:nvSpPr>
        <p:spPr>
          <a:xfrm>
            <a:off x="296333" y="992189"/>
            <a:ext cx="10584" cy="36512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cxnSp>
        <p:nvCxnSpPr>
          <p:cNvPr id="12" name="直接连接符 11"/>
          <p:cNvCxnSpPr/>
          <p:nvPr userDrawn="1"/>
        </p:nvCxnSpPr>
        <p:spPr>
          <a:xfrm>
            <a:off x="571500" y="6143625"/>
            <a:ext cx="11049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 userDrawn="1"/>
        </p:nvSpPr>
        <p:spPr>
          <a:xfrm>
            <a:off x="190459" y="-385569"/>
            <a:ext cx="7757864" cy="1028487"/>
          </a:xfrm>
          <a:prstGeom prst="rect">
            <a:avLst/>
          </a:prstGeom>
        </p:spPr>
        <p:txBody>
          <a:bodyPr>
            <a:spAutoFit/>
          </a:bodyPr>
          <a:lstStyle/>
          <a:p>
            <a:pPr marL="411480" indent="-342900" eaLnBrk="1" fontAlgn="auto" hangingPunct="1">
              <a:lnSpc>
                <a:spcPts val="7300"/>
              </a:lnSpc>
              <a:spcBef>
                <a:spcPts val="700"/>
              </a:spcBef>
              <a:spcAft>
                <a:spcPts val="0"/>
              </a:spcAft>
              <a:buSzPct val="95000"/>
              <a:defRPr/>
            </a:pPr>
            <a:r>
              <a:rPr lang="zh-CN" altLang="en-US" sz="1800" b="1" dirty="0" smtClean="0">
                <a:ln w="19050">
                  <a:solidFill>
                    <a:srgbClr val="00642D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经典特黑简" pitchFamily="49" charset="-122"/>
                <a:ea typeface="经典特黑简" pitchFamily="49" charset="-122"/>
                <a:cs typeface="经典特黑简" pitchFamily="49" charset="-122"/>
              </a:rPr>
              <a:t>“十三五”</a:t>
            </a:r>
            <a:r>
              <a:rPr lang="zh-CN" altLang="en-US" sz="1800" b="1" dirty="0">
                <a:ln w="19050">
                  <a:solidFill>
                    <a:srgbClr val="00642D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经典特黑简" pitchFamily="49" charset="-122"/>
                <a:ea typeface="经典特黑简" pitchFamily="49" charset="-122"/>
                <a:cs typeface="经典特黑简" pitchFamily="49" charset="-122"/>
              </a:rPr>
              <a:t>环境统计年报系统升级</a:t>
            </a:r>
            <a:endParaRPr lang="en-US" altLang="en-US" sz="1800" b="1" dirty="0">
              <a:ln w="19050">
                <a:solidFill>
                  <a:srgbClr val="00642D"/>
                </a:solidFill>
                <a:prstDash val="solid"/>
              </a:ln>
              <a:solidFill>
                <a:schemeClr val="bg1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经典特黑简" pitchFamily="49" charset="-122"/>
              <a:ea typeface="经典特黑简" pitchFamily="49" charset="-122"/>
              <a:cs typeface="经典特黑简" pitchFamily="49" charset="-122"/>
            </a:endParaRPr>
          </a:p>
        </p:txBody>
      </p:sp>
      <p:sp>
        <p:nvSpPr>
          <p:cNvPr id="14" name="矩形 13"/>
          <p:cNvSpPr/>
          <p:nvPr userDrawn="1"/>
        </p:nvSpPr>
        <p:spPr>
          <a:xfrm>
            <a:off x="306917" y="5768395"/>
            <a:ext cx="5093125" cy="1028487"/>
          </a:xfrm>
          <a:prstGeom prst="rect">
            <a:avLst/>
          </a:prstGeom>
        </p:spPr>
        <p:txBody>
          <a:bodyPr>
            <a:spAutoFit/>
          </a:bodyPr>
          <a:lstStyle/>
          <a:p>
            <a:pPr marL="411480" indent="-342900" algn="ctr" eaLnBrk="1" fontAlgn="auto" hangingPunct="1">
              <a:lnSpc>
                <a:spcPts val="7300"/>
              </a:lnSpc>
              <a:spcBef>
                <a:spcPts val="700"/>
              </a:spcBef>
              <a:spcAft>
                <a:spcPts val="0"/>
              </a:spcAft>
              <a:buSzPct val="95000"/>
              <a:defRPr/>
            </a:pPr>
            <a:r>
              <a:rPr lang="zh-CN" altLang="en-US" sz="1800" b="1" dirty="0">
                <a:ln w="19050">
                  <a:solidFill>
                    <a:srgbClr val="00642D"/>
                  </a:solidFill>
                  <a:prstDash val="solid"/>
                </a:ln>
                <a:solidFill>
                  <a:schemeClr val="bg1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经典特黑简" pitchFamily="49" charset="-122"/>
                <a:ea typeface="经典特黑简" pitchFamily="49" charset="-122"/>
                <a:cs typeface="经典特黑简" pitchFamily="49" charset="-122"/>
              </a:rPr>
              <a:t>中华人民共和国环境保护部</a:t>
            </a:r>
            <a:endParaRPr lang="en-US" altLang="en-US" sz="1800" b="1" dirty="0">
              <a:ln w="19050">
                <a:solidFill>
                  <a:srgbClr val="00642D"/>
                </a:solidFill>
                <a:prstDash val="solid"/>
              </a:ln>
              <a:solidFill>
                <a:schemeClr val="bg1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经典特黑简" pitchFamily="49" charset="-122"/>
              <a:ea typeface="经典特黑简" pitchFamily="49" charset="-122"/>
              <a:cs typeface="经典特黑简" pitchFamily="49" charset="-122"/>
            </a:endParaRPr>
          </a:p>
        </p:txBody>
      </p:sp>
      <p:pic>
        <p:nvPicPr>
          <p:cNvPr id="15" name="Picture 7"/>
          <p:cNvPicPr>
            <a:picLocks noChangeAspect="1" noChangeArrowheads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6143625"/>
            <a:ext cx="571500" cy="595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矩形 15"/>
          <p:cNvSpPr/>
          <p:nvPr userDrawn="1"/>
        </p:nvSpPr>
        <p:spPr bwMode="gray">
          <a:xfrm>
            <a:off x="0" y="39714"/>
            <a:ext cx="12192000" cy="428625"/>
          </a:xfrm>
          <a:prstGeom prst="rect">
            <a:avLst/>
          </a:prstGeom>
          <a:solidFill>
            <a:schemeClr val="bg1">
              <a:lumMod val="75000"/>
              <a:alpha val="48000"/>
            </a:schemeClr>
          </a:solidFill>
          <a:ln w="0">
            <a:noFill/>
            <a:round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endParaRPr lang="zh-CN" altLang="en-US" sz="180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97158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/>
          <p:nvPr userDrawn="1"/>
        </p:nvSpPr>
        <p:spPr>
          <a:xfrm>
            <a:off x="1" y="1"/>
            <a:ext cx="486833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" name="矩形 2"/>
          <p:cNvSpPr/>
          <p:nvPr userDrawn="1"/>
        </p:nvSpPr>
        <p:spPr>
          <a:xfrm>
            <a:off x="0" y="52389"/>
            <a:ext cx="12192000" cy="4476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Rectangle 7"/>
          <p:cNvSpPr/>
          <p:nvPr userDrawn="1"/>
        </p:nvSpPr>
        <p:spPr>
          <a:xfrm>
            <a:off x="340785" y="5046664"/>
            <a:ext cx="97367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Rectangle 8"/>
          <p:cNvSpPr/>
          <p:nvPr userDrawn="1"/>
        </p:nvSpPr>
        <p:spPr>
          <a:xfrm>
            <a:off x="340785" y="4797425"/>
            <a:ext cx="97367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" name="Rectangle 9"/>
          <p:cNvSpPr/>
          <p:nvPr userDrawn="1"/>
        </p:nvSpPr>
        <p:spPr>
          <a:xfrm>
            <a:off x="340785" y="4637088"/>
            <a:ext cx="97367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Rectangle 10"/>
          <p:cNvSpPr/>
          <p:nvPr userDrawn="1"/>
        </p:nvSpPr>
        <p:spPr>
          <a:xfrm>
            <a:off x="340785" y="4541838"/>
            <a:ext cx="97367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Rectangle 11"/>
          <p:cNvSpPr/>
          <p:nvPr userDrawn="1"/>
        </p:nvSpPr>
        <p:spPr>
          <a:xfrm>
            <a:off x="412751" y="992189"/>
            <a:ext cx="61383" cy="36512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Rectangle 14"/>
          <p:cNvSpPr/>
          <p:nvPr userDrawn="1"/>
        </p:nvSpPr>
        <p:spPr>
          <a:xfrm>
            <a:off x="357718" y="992189"/>
            <a:ext cx="38100" cy="36512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Rectangle 15"/>
          <p:cNvSpPr/>
          <p:nvPr userDrawn="1"/>
        </p:nvSpPr>
        <p:spPr>
          <a:xfrm>
            <a:off x="332318" y="992189"/>
            <a:ext cx="12700" cy="36512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1" name="Rectangle 16"/>
          <p:cNvSpPr/>
          <p:nvPr userDrawn="1"/>
        </p:nvSpPr>
        <p:spPr>
          <a:xfrm>
            <a:off x="296333" y="992189"/>
            <a:ext cx="10584" cy="36512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cxnSp>
        <p:nvCxnSpPr>
          <p:cNvPr id="12" name="直接连接符 11"/>
          <p:cNvCxnSpPr/>
          <p:nvPr userDrawn="1"/>
        </p:nvCxnSpPr>
        <p:spPr>
          <a:xfrm>
            <a:off x="571500" y="6143625"/>
            <a:ext cx="11049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 userDrawn="1"/>
        </p:nvSpPr>
        <p:spPr>
          <a:xfrm>
            <a:off x="190459" y="-385569"/>
            <a:ext cx="7757864" cy="1028487"/>
          </a:xfrm>
          <a:prstGeom prst="rect">
            <a:avLst/>
          </a:prstGeom>
        </p:spPr>
        <p:txBody>
          <a:bodyPr>
            <a:spAutoFit/>
          </a:bodyPr>
          <a:lstStyle/>
          <a:p>
            <a:pPr marL="411480" indent="-342900">
              <a:lnSpc>
                <a:spcPts val="7300"/>
              </a:lnSpc>
              <a:spcBef>
                <a:spcPts val="700"/>
              </a:spcBef>
              <a:buSzPct val="95000"/>
              <a:defRPr/>
            </a:pPr>
            <a:r>
              <a:rPr lang="zh-CN" altLang="en-US" b="1" dirty="0">
                <a:ln w="19050">
                  <a:solidFill>
                    <a:srgbClr val="00642D"/>
                  </a:solidFill>
                  <a:prstDash val="solid"/>
                </a:ln>
                <a:solidFill>
                  <a:prstClr val="white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经典特黑简" pitchFamily="49" charset="-122"/>
                <a:ea typeface="经典特黑简" pitchFamily="49" charset="-122"/>
                <a:cs typeface="经典特黑简" pitchFamily="49" charset="-122"/>
              </a:rPr>
              <a:t>“十三五”环境统计年报系统升级</a:t>
            </a:r>
            <a:endParaRPr lang="en-US" altLang="en-US" b="1" dirty="0">
              <a:ln w="19050">
                <a:solidFill>
                  <a:srgbClr val="00642D"/>
                </a:solidFill>
                <a:prstDash val="solid"/>
              </a:ln>
              <a:solidFill>
                <a:prstClr val="white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经典特黑简" pitchFamily="49" charset="-122"/>
              <a:ea typeface="经典特黑简" pitchFamily="49" charset="-122"/>
              <a:cs typeface="经典特黑简" pitchFamily="49" charset="-122"/>
            </a:endParaRPr>
          </a:p>
        </p:txBody>
      </p:sp>
      <p:sp>
        <p:nvSpPr>
          <p:cNvPr id="14" name="矩形 13"/>
          <p:cNvSpPr/>
          <p:nvPr userDrawn="1"/>
        </p:nvSpPr>
        <p:spPr>
          <a:xfrm>
            <a:off x="306917" y="5768395"/>
            <a:ext cx="5093125" cy="1028487"/>
          </a:xfrm>
          <a:prstGeom prst="rect">
            <a:avLst/>
          </a:prstGeom>
        </p:spPr>
        <p:txBody>
          <a:bodyPr>
            <a:spAutoFit/>
          </a:bodyPr>
          <a:lstStyle/>
          <a:p>
            <a:pPr marL="411480" indent="-342900" algn="ctr">
              <a:lnSpc>
                <a:spcPts val="7300"/>
              </a:lnSpc>
              <a:spcBef>
                <a:spcPts val="700"/>
              </a:spcBef>
              <a:buSzPct val="95000"/>
              <a:defRPr/>
            </a:pPr>
            <a:r>
              <a:rPr lang="zh-CN" altLang="en-US" b="1" dirty="0">
                <a:ln w="19050">
                  <a:solidFill>
                    <a:srgbClr val="00642D"/>
                  </a:solidFill>
                  <a:prstDash val="solid"/>
                </a:ln>
                <a:solidFill>
                  <a:prstClr val="white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经典特黑简" pitchFamily="49" charset="-122"/>
                <a:ea typeface="经典特黑简" pitchFamily="49" charset="-122"/>
                <a:cs typeface="经典特黑简" pitchFamily="49" charset="-122"/>
              </a:rPr>
              <a:t>中华人民共和国环境保护部</a:t>
            </a:r>
            <a:endParaRPr lang="en-US" altLang="en-US" b="1" dirty="0">
              <a:ln w="19050">
                <a:solidFill>
                  <a:srgbClr val="00642D"/>
                </a:solidFill>
                <a:prstDash val="solid"/>
              </a:ln>
              <a:solidFill>
                <a:prstClr val="white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经典特黑简" pitchFamily="49" charset="-122"/>
              <a:ea typeface="经典特黑简" pitchFamily="49" charset="-122"/>
              <a:cs typeface="经典特黑简" pitchFamily="49" charset="-122"/>
            </a:endParaRPr>
          </a:p>
        </p:txBody>
      </p:sp>
      <p:pic>
        <p:nvPicPr>
          <p:cNvPr id="15" name="Picture 7"/>
          <p:cNvPicPr>
            <a:picLocks noChangeAspect="1" noChangeArrowheads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6143625"/>
            <a:ext cx="571500" cy="595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矩形 15"/>
          <p:cNvSpPr/>
          <p:nvPr userDrawn="1"/>
        </p:nvSpPr>
        <p:spPr bwMode="gray">
          <a:xfrm>
            <a:off x="0" y="39714"/>
            <a:ext cx="12192000" cy="428625"/>
          </a:xfrm>
          <a:prstGeom prst="rect">
            <a:avLst/>
          </a:prstGeom>
          <a:solidFill>
            <a:schemeClr val="bg1">
              <a:lumMod val="75000"/>
              <a:alpha val="48000"/>
            </a:schemeClr>
          </a:solidFill>
          <a:ln w="0">
            <a:noFill/>
            <a:round/>
            <a:headEnd/>
            <a:tailEnd/>
          </a:ln>
        </p:spPr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black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17523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/>
          <p:nvPr userDrawn="1"/>
        </p:nvSpPr>
        <p:spPr>
          <a:xfrm>
            <a:off x="1" y="1"/>
            <a:ext cx="486833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sp>
        <p:nvSpPr>
          <p:cNvPr id="3" name="矩形 2"/>
          <p:cNvSpPr/>
          <p:nvPr userDrawn="1"/>
        </p:nvSpPr>
        <p:spPr>
          <a:xfrm>
            <a:off x="0" y="6072188"/>
            <a:ext cx="12192000" cy="28575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sp>
        <p:nvSpPr>
          <p:cNvPr id="4" name="Rectangle 7"/>
          <p:cNvSpPr/>
          <p:nvPr userDrawn="1"/>
        </p:nvSpPr>
        <p:spPr>
          <a:xfrm>
            <a:off x="340785" y="5046664"/>
            <a:ext cx="97367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sp>
        <p:nvSpPr>
          <p:cNvPr id="5" name="Rectangle 8"/>
          <p:cNvSpPr/>
          <p:nvPr userDrawn="1"/>
        </p:nvSpPr>
        <p:spPr>
          <a:xfrm>
            <a:off x="340785" y="4797425"/>
            <a:ext cx="97367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sp>
        <p:nvSpPr>
          <p:cNvPr id="6" name="Rectangle 9"/>
          <p:cNvSpPr/>
          <p:nvPr userDrawn="1"/>
        </p:nvSpPr>
        <p:spPr>
          <a:xfrm>
            <a:off x="340785" y="4637088"/>
            <a:ext cx="97367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sp>
        <p:nvSpPr>
          <p:cNvPr id="7" name="Rectangle 10"/>
          <p:cNvSpPr/>
          <p:nvPr userDrawn="1"/>
        </p:nvSpPr>
        <p:spPr>
          <a:xfrm>
            <a:off x="340785" y="4541838"/>
            <a:ext cx="97367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sp>
        <p:nvSpPr>
          <p:cNvPr id="8" name="Rectangle 11"/>
          <p:cNvSpPr/>
          <p:nvPr userDrawn="1"/>
        </p:nvSpPr>
        <p:spPr>
          <a:xfrm>
            <a:off x="412751" y="681039"/>
            <a:ext cx="61383" cy="36512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sp>
        <p:nvSpPr>
          <p:cNvPr id="9" name="Rectangle 14"/>
          <p:cNvSpPr/>
          <p:nvPr userDrawn="1"/>
        </p:nvSpPr>
        <p:spPr>
          <a:xfrm>
            <a:off x="357718" y="681039"/>
            <a:ext cx="38100" cy="36512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sp>
        <p:nvSpPr>
          <p:cNvPr id="10" name="Rectangle 15"/>
          <p:cNvSpPr/>
          <p:nvPr userDrawn="1"/>
        </p:nvSpPr>
        <p:spPr>
          <a:xfrm>
            <a:off x="332318" y="681039"/>
            <a:ext cx="12700" cy="36512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sp>
        <p:nvSpPr>
          <p:cNvPr id="11" name="Rectangle 16"/>
          <p:cNvSpPr/>
          <p:nvPr userDrawn="1"/>
        </p:nvSpPr>
        <p:spPr>
          <a:xfrm>
            <a:off x="296333" y="681039"/>
            <a:ext cx="10584" cy="36512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80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8903D47-E1E2-4EF1-8EBA-AE51C472009C}" type="datetimeFigureOut">
              <a:rPr lang="zh-CN" altLang="en-US"/>
              <a:pPr>
                <a:defRPr/>
              </a:pPr>
              <a:t>2017/4/5</a:t>
            </a:fld>
            <a:endParaRPr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6620F63-A6D3-4247-949B-1F8009AF5963}" type="slidenum">
              <a:rPr lang="en-US" altLang="zh-CN"/>
              <a:pPr>
                <a:defRPr/>
              </a:pPr>
              <a:t>‹#›</a:t>
            </a:fld>
            <a:endParaRPr lang="zh-CN" altLang="zh-CN"/>
          </a:p>
        </p:txBody>
      </p:sp>
    </p:spTree>
    <p:extLst>
      <p:ext uri="{BB962C8B-B14F-4D97-AF65-F5344CB8AC3E}">
        <p14:creationId xmlns:p14="http://schemas.microsoft.com/office/powerpoint/2010/main" val="29087195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/>
          <p:nvPr userDrawn="1"/>
        </p:nvSpPr>
        <p:spPr>
          <a:xfrm>
            <a:off x="1" y="1"/>
            <a:ext cx="486833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3" name="矩形 2"/>
          <p:cNvSpPr/>
          <p:nvPr userDrawn="1"/>
        </p:nvSpPr>
        <p:spPr>
          <a:xfrm>
            <a:off x="0" y="52389"/>
            <a:ext cx="12192000" cy="4476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4" name="Rectangle 7"/>
          <p:cNvSpPr/>
          <p:nvPr userDrawn="1"/>
        </p:nvSpPr>
        <p:spPr>
          <a:xfrm>
            <a:off x="340785" y="5046664"/>
            <a:ext cx="97367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5" name="Rectangle 8"/>
          <p:cNvSpPr/>
          <p:nvPr userDrawn="1"/>
        </p:nvSpPr>
        <p:spPr>
          <a:xfrm>
            <a:off x="340785" y="4797425"/>
            <a:ext cx="97367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6" name="Rectangle 9"/>
          <p:cNvSpPr/>
          <p:nvPr userDrawn="1"/>
        </p:nvSpPr>
        <p:spPr>
          <a:xfrm>
            <a:off x="340785" y="4637088"/>
            <a:ext cx="97367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7" name="Rectangle 10"/>
          <p:cNvSpPr/>
          <p:nvPr userDrawn="1"/>
        </p:nvSpPr>
        <p:spPr>
          <a:xfrm>
            <a:off x="340785" y="4541838"/>
            <a:ext cx="97367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8" name="Rectangle 11"/>
          <p:cNvSpPr/>
          <p:nvPr userDrawn="1"/>
        </p:nvSpPr>
        <p:spPr>
          <a:xfrm>
            <a:off x="412751" y="992189"/>
            <a:ext cx="61383" cy="36512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9" name="Rectangle 14"/>
          <p:cNvSpPr/>
          <p:nvPr userDrawn="1"/>
        </p:nvSpPr>
        <p:spPr>
          <a:xfrm>
            <a:off x="357718" y="992189"/>
            <a:ext cx="38100" cy="36512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10" name="Rectangle 15"/>
          <p:cNvSpPr/>
          <p:nvPr userDrawn="1"/>
        </p:nvSpPr>
        <p:spPr>
          <a:xfrm>
            <a:off x="332318" y="992189"/>
            <a:ext cx="12700" cy="36512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11" name="Rectangle 16"/>
          <p:cNvSpPr/>
          <p:nvPr userDrawn="1"/>
        </p:nvSpPr>
        <p:spPr>
          <a:xfrm>
            <a:off x="296333" y="992189"/>
            <a:ext cx="10584" cy="36512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cxnSp>
        <p:nvCxnSpPr>
          <p:cNvPr id="12" name="直接连接符 11"/>
          <p:cNvCxnSpPr/>
          <p:nvPr userDrawn="1"/>
        </p:nvCxnSpPr>
        <p:spPr>
          <a:xfrm>
            <a:off x="571500" y="6143625"/>
            <a:ext cx="11049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 userDrawn="1"/>
        </p:nvSpPr>
        <p:spPr>
          <a:xfrm>
            <a:off x="190459" y="-385569"/>
            <a:ext cx="7757864" cy="1028487"/>
          </a:xfrm>
          <a:prstGeom prst="rect">
            <a:avLst/>
          </a:prstGeom>
        </p:spPr>
        <p:txBody>
          <a:bodyPr>
            <a:spAutoFit/>
          </a:bodyPr>
          <a:lstStyle/>
          <a:p>
            <a:pPr marL="411480" indent="-342900">
              <a:lnSpc>
                <a:spcPts val="7300"/>
              </a:lnSpc>
              <a:spcBef>
                <a:spcPts val="700"/>
              </a:spcBef>
              <a:buSzPct val="95000"/>
              <a:defRPr/>
            </a:pPr>
            <a:r>
              <a:rPr lang="zh-CN" altLang="en-US" sz="1800" b="1" dirty="0" smtClean="0">
                <a:ln w="19050">
                  <a:solidFill>
                    <a:srgbClr val="00642D"/>
                  </a:solidFill>
                  <a:prstDash val="solid"/>
                </a:ln>
                <a:solidFill>
                  <a:prstClr val="white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经典特黑简" pitchFamily="49" charset="-122"/>
                <a:ea typeface="经典特黑简" pitchFamily="49" charset="-122"/>
                <a:cs typeface="经典特黑简" pitchFamily="49" charset="-122"/>
              </a:rPr>
              <a:t>“十三五”</a:t>
            </a:r>
            <a:r>
              <a:rPr lang="zh-CN" altLang="en-US" sz="1800" b="1" dirty="0">
                <a:ln w="19050">
                  <a:solidFill>
                    <a:srgbClr val="00642D"/>
                  </a:solidFill>
                  <a:prstDash val="solid"/>
                </a:ln>
                <a:solidFill>
                  <a:prstClr val="white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经典特黑简" pitchFamily="49" charset="-122"/>
                <a:ea typeface="经典特黑简" pitchFamily="49" charset="-122"/>
                <a:cs typeface="经典特黑简" pitchFamily="49" charset="-122"/>
              </a:rPr>
              <a:t>环境统计年报系统升级</a:t>
            </a:r>
            <a:endParaRPr lang="en-US" altLang="en-US" sz="1800" b="1" dirty="0">
              <a:ln w="19050">
                <a:solidFill>
                  <a:srgbClr val="00642D"/>
                </a:solidFill>
                <a:prstDash val="solid"/>
              </a:ln>
              <a:solidFill>
                <a:prstClr val="white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经典特黑简" pitchFamily="49" charset="-122"/>
              <a:ea typeface="经典特黑简" pitchFamily="49" charset="-122"/>
              <a:cs typeface="经典特黑简" pitchFamily="49" charset="-122"/>
            </a:endParaRPr>
          </a:p>
        </p:txBody>
      </p:sp>
      <p:sp>
        <p:nvSpPr>
          <p:cNvPr id="14" name="矩形 13"/>
          <p:cNvSpPr/>
          <p:nvPr userDrawn="1"/>
        </p:nvSpPr>
        <p:spPr>
          <a:xfrm>
            <a:off x="431371" y="5715017"/>
            <a:ext cx="5093125" cy="1028487"/>
          </a:xfrm>
          <a:prstGeom prst="rect">
            <a:avLst/>
          </a:prstGeom>
        </p:spPr>
        <p:txBody>
          <a:bodyPr>
            <a:spAutoFit/>
          </a:bodyPr>
          <a:lstStyle/>
          <a:p>
            <a:pPr marL="411480" indent="-342900" algn="ctr">
              <a:lnSpc>
                <a:spcPts val="7300"/>
              </a:lnSpc>
              <a:spcBef>
                <a:spcPts val="700"/>
              </a:spcBef>
              <a:buSzPct val="95000"/>
              <a:defRPr/>
            </a:pPr>
            <a:r>
              <a:rPr lang="zh-CN" altLang="en-US" sz="1800" b="1" dirty="0">
                <a:ln w="19050">
                  <a:solidFill>
                    <a:srgbClr val="00642D"/>
                  </a:solidFill>
                  <a:prstDash val="solid"/>
                </a:ln>
                <a:solidFill>
                  <a:prstClr val="white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经典特黑简" pitchFamily="49" charset="-122"/>
                <a:ea typeface="经典特黑简" pitchFamily="49" charset="-122"/>
                <a:cs typeface="经典特黑简" pitchFamily="49" charset="-122"/>
              </a:rPr>
              <a:t>中华人民共和国环境保护部</a:t>
            </a:r>
            <a:endParaRPr lang="en-US" altLang="en-US" sz="1800" b="1" dirty="0">
              <a:ln w="19050">
                <a:solidFill>
                  <a:srgbClr val="00642D"/>
                </a:solidFill>
                <a:prstDash val="solid"/>
              </a:ln>
              <a:solidFill>
                <a:prstClr val="white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经典特黑简" pitchFamily="49" charset="-122"/>
              <a:ea typeface="经典特黑简" pitchFamily="49" charset="-122"/>
              <a:cs typeface="经典特黑简" pitchFamily="49" charset="-122"/>
            </a:endParaRPr>
          </a:p>
        </p:txBody>
      </p:sp>
      <p:pic>
        <p:nvPicPr>
          <p:cNvPr id="15" name="Picture 7"/>
          <p:cNvPicPr>
            <a:picLocks noChangeAspect="1" noChangeArrowheads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901" y="6148389"/>
            <a:ext cx="632884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矩形 15"/>
          <p:cNvSpPr/>
          <p:nvPr userDrawn="1"/>
        </p:nvSpPr>
        <p:spPr bwMode="gray">
          <a:xfrm>
            <a:off x="0" y="2"/>
            <a:ext cx="12192000" cy="571498"/>
          </a:xfrm>
          <a:prstGeom prst="rect">
            <a:avLst/>
          </a:prstGeom>
          <a:solidFill>
            <a:schemeClr val="bg1">
              <a:lumMod val="75000"/>
              <a:alpha val="48000"/>
            </a:schemeClr>
          </a:solidFill>
          <a:ln w="0">
            <a:noFill/>
            <a:round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800">
              <a:solidFill>
                <a:prstClr val="black"/>
              </a:solidFill>
              <a:latin typeface="Arial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089207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31989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/>
          <p:nvPr userDrawn="1"/>
        </p:nvSpPr>
        <p:spPr>
          <a:xfrm>
            <a:off x="1" y="1"/>
            <a:ext cx="486833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3" name="矩形 2"/>
          <p:cNvSpPr/>
          <p:nvPr userDrawn="1"/>
        </p:nvSpPr>
        <p:spPr>
          <a:xfrm>
            <a:off x="0" y="6072188"/>
            <a:ext cx="12192000" cy="28575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4" name="Rectangle 7"/>
          <p:cNvSpPr/>
          <p:nvPr userDrawn="1"/>
        </p:nvSpPr>
        <p:spPr>
          <a:xfrm>
            <a:off x="340785" y="5046664"/>
            <a:ext cx="97367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5" name="Rectangle 8"/>
          <p:cNvSpPr/>
          <p:nvPr userDrawn="1"/>
        </p:nvSpPr>
        <p:spPr>
          <a:xfrm>
            <a:off x="340785" y="4797425"/>
            <a:ext cx="97367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6" name="Rectangle 9"/>
          <p:cNvSpPr/>
          <p:nvPr userDrawn="1"/>
        </p:nvSpPr>
        <p:spPr>
          <a:xfrm>
            <a:off x="340785" y="4637088"/>
            <a:ext cx="97367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7" name="Rectangle 10"/>
          <p:cNvSpPr/>
          <p:nvPr userDrawn="1"/>
        </p:nvSpPr>
        <p:spPr>
          <a:xfrm>
            <a:off x="340785" y="4541838"/>
            <a:ext cx="97367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8" name="Rectangle 11"/>
          <p:cNvSpPr/>
          <p:nvPr userDrawn="1"/>
        </p:nvSpPr>
        <p:spPr>
          <a:xfrm>
            <a:off x="412751" y="681039"/>
            <a:ext cx="61383" cy="36512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9" name="Rectangle 14"/>
          <p:cNvSpPr/>
          <p:nvPr userDrawn="1"/>
        </p:nvSpPr>
        <p:spPr>
          <a:xfrm>
            <a:off x="357718" y="681039"/>
            <a:ext cx="38100" cy="36512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10" name="Rectangle 15"/>
          <p:cNvSpPr/>
          <p:nvPr userDrawn="1"/>
        </p:nvSpPr>
        <p:spPr>
          <a:xfrm>
            <a:off x="332318" y="681039"/>
            <a:ext cx="12700" cy="36512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11" name="Rectangle 16"/>
          <p:cNvSpPr/>
          <p:nvPr userDrawn="1"/>
        </p:nvSpPr>
        <p:spPr>
          <a:xfrm>
            <a:off x="296333" y="681039"/>
            <a:ext cx="10584" cy="36512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ACB88A6-3D14-4ED9-B83F-491A4012372A}" type="datetimeFigureOut">
              <a:rPr lang="zh-CN" altLang="en-US">
                <a:solidFill>
                  <a:srgbClr val="004646"/>
                </a:solidFill>
                <a:ea typeface="华文楷体" panose="02010600040101010101" pitchFamily="2" charset="-122"/>
              </a:rPr>
              <a:pPr>
                <a:defRPr/>
              </a:pPr>
              <a:t>2017/4/5</a:t>
            </a:fld>
            <a:endParaRPr altLang="en-US">
              <a:solidFill>
                <a:srgbClr val="004646"/>
              </a:solidFill>
              <a:ea typeface="华文楷体" panose="02010600040101010101" pitchFamily="2" charset="-122"/>
            </a:endParaRPr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altLang="en-US">
              <a:solidFill>
                <a:srgbClr val="004646"/>
              </a:solidFill>
              <a:ea typeface="华文楷体" panose="02010600040101010101" pitchFamily="2" charset="-122"/>
            </a:endParaRPr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E0C6E72-0CF0-4EC7-99C2-1E8E1114DC9F}" type="slidenum">
              <a:rPr lang="en-US" altLang="zh-CN">
                <a:solidFill>
                  <a:srgbClr val="004646"/>
                </a:solidFill>
              </a:rPr>
              <a:pPr>
                <a:defRPr/>
              </a:pPr>
              <a:t>‹#›</a:t>
            </a:fld>
            <a:endParaRPr lang="zh-CN" altLang="zh-CN">
              <a:solidFill>
                <a:srgbClr val="00464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39525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/>
          <p:nvPr userDrawn="1"/>
        </p:nvSpPr>
        <p:spPr>
          <a:xfrm>
            <a:off x="1" y="1"/>
            <a:ext cx="486833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3" name="矩形 2"/>
          <p:cNvSpPr/>
          <p:nvPr userDrawn="1"/>
        </p:nvSpPr>
        <p:spPr>
          <a:xfrm>
            <a:off x="0" y="52389"/>
            <a:ext cx="12192000" cy="44767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4" name="Rectangle 7"/>
          <p:cNvSpPr/>
          <p:nvPr userDrawn="1"/>
        </p:nvSpPr>
        <p:spPr>
          <a:xfrm>
            <a:off x="340785" y="5046664"/>
            <a:ext cx="97367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5" name="Rectangle 8"/>
          <p:cNvSpPr/>
          <p:nvPr userDrawn="1"/>
        </p:nvSpPr>
        <p:spPr>
          <a:xfrm>
            <a:off x="340785" y="4797425"/>
            <a:ext cx="97367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6" name="Rectangle 9"/>
          <p:cNvSpPr/>
          <p:nvPr userDrawn="1"/>
        </p:nvSpPr>
        <p:spPr>
          <a:xfrm>
            <a:off x="340785" y="4637088"/>
            <a:ext cx="97367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7" name="Rectangle 10"/>
          <p:cNvSpPr/>
          <p:nvPr userDrawn="1"/>
        </p:nvSpPr>
        <p:spPr>
          <a:xfrm>
            <a:off x="340785" y="4541838"/>
            <a:ext cx="97367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8" name="Rectangle 11"/>
          <p:cNvSpPr/>
          <p:nvPr userDrawn="1"/>
        </p:nvSpPr>
        <p:spPr>
          <a:xfrm>
            <a:off x="412751" y="992189"/>
            <a:ext cx="61383" cy="36512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9" name="Rectangle 14"/>
          <p:cNvSpPr/>
          <p:nvPr userDrawn="1"/>
        </p:nvSpPr>
        <p:spPr>
          <a:xfrm>
            <a:off x="357718" y="992189"/>
            <a:ext cx="38100" cy="36512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10" name="Rectangle 15"/>
          <p:cNvSpPr/>
          <p:nvPr userDrawn="1"/>
        </p:nvSpPr>
        <p:spPr>
          <a:xfrm>
            <a:off x="332318" y="992189"/>
            <a:ext cx="12700" cy="36512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11" name="Rectangle 16"/>
          <p:cNvSpPr/>
          <p:nvPr userDrawn="1"/>
        </p:nvSpPr>
        <p:spPr>
          <a:xfrm>
            <a:off x="296333" y="992189"/>
            <a:ext cx="10584" cy="36512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cxnSp>
        <p:nvCxnSpPr>
          <p:cNvPr id="12" name="直接连接符 11"/>
          <p:cNvCxnSpPr/>
          <p:nvPr userDrawn="1"/>
        </p:nvCxnSpPr>
        <p:spPr>
          <a:xfrm>
            <a:off x="571500" y="6143625"/>
            <a:ext cx="11049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 userDrawn="1"/>
        </p:nvSpPr>
        <p:spPr>
          <a:xfrm>
            <a:off x="190459" y="-385569"/>
            <a:ext cx="7757864" cy="1028487"/>
          </a:xfrm>
          <a:prstGeom prst="rect">
            <a:avLst/>
          </a:prstGeom>
        </p:spPr>
        <p:txBody>
          <a:bodyPr>
            <a:spAutoFit/>
          </a:bodyPr>
          <a:lstStyle/>
          <a:p>
            <a:pPr marL="411480" indent="-342900">
              <a:lnSpc>
                <a:spcPts val="7300"/>
              </a:lnSpc>
              <a:spcBef>
                <a:spcPts val="700"/>
              </a:spcBef>
              <a:buSzPct val="95000"/>
              <a:defRPr/>
            </a:pPr>
            <a:r>
              <a:rPr lang="zh-CN" altLang="en-US" sz="1800" b="1" dirty="0">
                <a:ln w="19050">
                  <a:solidFill>
                    <a:srgbClr val="00642D"/>
                  </a:solidFill>
                  <a:prstDash val="solid"/>
                </a:ln>
                <a:solidFill>
                  <a:prstClr val="white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经典特黑简" pitchFamily="49" charset="-122"/>
                <a:ea typeface="经典特黑简" pitchFamily="49" charset="-122"/>
                <a:cs typeface="经典特黑简" pitchFamily="49" charset="-122"/>
              </a:rPr>
              <a:t>“十二五”环境统计年报系统升级</a:t>
            </a:r>
            <a:endParaRPr lang="en-US" altLang="en-US" sz="1800" b="1" dirty="0">
              <a:ln w="19050">
                <a:solidFill>
                  <a:srgbClr val="00642D"/>
                </a:solidFill>
                <a:prstDash val="solid"/>
              </a:ln>
              <a:solidFill>
                <a:prstClr val="white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经典特黑简" pitchFamily="49" charset="-122"/>
              <a:ea typeface="经典特黑简" pitchFamily="49" charset="-122"/>
              <a:cs typeface="经典特黑简" pitchFamily="49" charset="-122"/>
            </a:endParaRPr>
          </a:p>
        </p:txBody>
      </p:sp>
      <p:sp>
        <p:nvSpPr>
          <p:cNvPr id="14" name="矩形 13"/>
          <p:cNvSpPr/>
          <p:nvPr userDrawn="1"/>
        </p:nvSpPr>
        <p:spPr>
          <a:xfrm>
            <a:off x="431371" y="5715017"/>
            <a:ext cx="5093125" cy="1028487"/>
          </a:xfrm>
          <a:prstGeom prst="rect">
            <a:avLst/>
          </a:prstGeom>
        </p:spPr>
        <p:txBody>
          <a:bodyPr>
            <a:spAutoFit/>
          </a:bodyPr>
          <a:lstStyle/>
          <a:p>
            <a:pPr marL="411480" indent="-342900" algn="ctr">
              <a:lnSpc>
                <a:spcPts val="7300"/>
              </a:lnSpc>
              <a:spcBef>
                <a:spcPts val="700"/>
              </a:spcBef>
              <a:buSzPct val="95000"/>
              <a:defRPr/>
            </a:pPr>
            <a:r>
              <a:rPr lang="zh-CN" altLang="en-US" sz="1800" b="1" dirty="0">
                <a:ln w="19050">
                  <a:solidFill>
                    <a:srgbClr val="00642D"/>
                  </a:solidFill>
                  <a:prstDash val="solid"/>
                </a:ln>
                <a:solidFill>
                  <a:prstClr val="white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经典特黑简" pitchFamily="49" charset="-122"/>
                <a:ea typeface="经典特黑简" pitchFamily="49" charset="-122"/>
                <a:cs typeface="经典特黑简" pitchFamily="49" charset="-122"/>
              </a:rPr>
              <a:t>中华人民共和国环境保护部</a:t>
            </a:r>
            <a:endParaRPr lang="en-US" altLang="en-US" sz="1800" b="1" dirty="0">
              <a:ln w="19050">
                <a:solidFill>
                  <a:srgbClr val="00642D"/>
                </a:solidFill>
                <a:prstDash val="solid"/>
              </a:ln>
              <a:solidFill>
                <a:prstClr val="white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经典特黑简" pitchFamily="49" charset="-122"/>
              <a:ea typeface="经典特黑简" pitchFamily="49" charset="-122"/>
              <a:cs typeface="经典特黑简" pitchFamily="49" charset="-122"/>
            </a:endParaRPr>
          </a:p>
        </p:txBody>
      </p:sp>
      <p:pic>
        <p:nvPicPr>
          <p:cNvPr id="15" name="Picture 7"/>
          <p:cNvPicPr>
            <a:picLocks noChangeAspect="1" noChangeArrowheads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901" y="6148389"/>
            <a:ext cx="632884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矩形 15"/>
          <p:cNvSpPr/>
          <p:nvPr userDrawn="1"/>
        </p:nvSpPr>
        <p:spPr bwMode="gray">
          <a:xfrm>
            <a:off x="0" y="1"/>
            <a:ext cx="12192000" cy="428625"/>
          </a:xfrm>
          <a:prstGeom prst="rect">
            <a:avLst/>
          </a:prstGeom>
          <a:solidFill>
            <a:schemeClr val="bg1">
              <a:lumMod val="75000"/>
              <a:alpha val="48000"/>
            </a:schemeClr>
          </a:solidFill>
          <a:ln w="0">
            <a:noFill/>
            <a:round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zh-CN" altLang="en-US" sz="1800">
              <a:solidFill>
                <a:prstClr val="black"/>
              </a:solidFill>
              <a:latin typeface="Arial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697705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58D2-DF1B-4730-95DC-2750AF11CE49}" type="datetimeFigureOut">
              <a:rPr lang="zh-CN" altLang="en-US" smtClean="0"/>
              <a:pPr/>
              <a:t>2017/4/5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01E11-0069-44C0-BD4A-DB3E057CAB4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826560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174223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/>
          <p:nvPr userDrawn="1"/>
        </p:nvSpPr>
        <p:spPr>
          <a:xfrm>
            <a:off x="1" y="1"/>
            <a:ext cx="486833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3" name="矩形 2"/>
          <p:cNvSpPr/>
          <p:nvPr userDrawn="1"/>
        </p:nvSpPr>
        <p:spPr>
          <a:xfrm>
            <a:off x="0" y="6072188"/>
            <a:ext cx="12192000" cy="28575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4" name="Rectangle 7"/>
          <p:cNvSpPr/>
          <p:nvPr userDrawn="1"/>
        </p:nvSpPr>
        <p:spPr>
          <a:xfrm>
            <a:off x="340785" y="5046664"/>
            <a:ext cx="97367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5" name="Rectangle 8"/>
          <p:cNvSpPr/>
          <p:nvPr userDrawn="1"/>
        </p:nvSpPr>
        <p:spPr>
          <a:xfrm>
            <a:off x="340785" y="4797425"/>
            <a:ext cx="97367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6" name="Rectangle 9"/>
          <p:cNvSpPr/>
          <p:nvPr userDrawn="1"/>
        </p:nvSpPr>
        <p:spPr>
          <a:xfrm>
            <a:off x="340785" y="4637088"/>
            <a:ext cx="97367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7" name="Rectangle 10"/>
          <p:cNvSpPr/>
          <p:nvPr userDrawn="1"/>
        </p:nvSpPr>
        <p:spPr>
          <a:xfrm>
            <a:off x="340785" y="4541838"/>
            <a:ext cx="97367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8" name="Rectangle 11"/>
          <p:cNvSpPr/>
          <p:nvPr userDrawn="1"/>
        </p:nvSpPr>
        <p:spPr>
          <a:xfrm>
            <a:off x="412751" y="681039"/>
            <a:ext cx="61383" cy="36512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9" name="Rectangle 14"/>
          <p:cNvSpPr/>
          <p:nvPr userDrawn="1"/>
        </p:nvSpPr>
        <p:spPr>
          <a:xfrm>
            <a:off x="357718" y="681039"/>
            <a:ext cx="38100" cy="36512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10" name="Rectangle 15"/>
          <p:cNvSpPr/>
          <p:nvPr userDrawn="1"/>
        </p:nvSpPr>
        <p:spPr>
          <a:xfrm>
            <a:off x="332318" y="681039"/>
            <a:ext cx="12700" cy="36512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11" name="Rectangle 16"/>
          <p:cNvSpPr/>
          <p:nvPr userDrawn="1"/>
        </p:nvSpPr>
        <p:spPr>
          <a:xfrm>
            <a:off x="296333" y="681039"/>
            <a:ext cx="10584" cy="36512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ACB88A6-3D14-4ED9-B83F-491A4012372A}" type="datetimeFigureOut">
              <a:rPr lang="zh-CN" altLang="en-US">
                <a:solidFill>
                  <a:srgbClr val="004646"/>
                </a:solidFill>
                <a:ea typeface="华文楷体" panose="02010600040101010101" pitchFamily="2" charset="-122"/>
              </a:rPr>
              <a:pPr>
                <a:defRPr/>
              </a:pPr>
              <a:t>2017/4/5</a:t>
            </a:fld>
            <a:endParaRPr altLang="en-US">
              <a:solidFill>
                <a:srgbClr val="004646"/>
              </a:solidFill>
              <a:ea typeface="华文楷体" panose="02010600040101010101" pitchFamily="2" charset="-122"/>
            </a:endParaRPr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altLang="en-US">
              <a:solidFill>
                <a:srgbClr val="004646"/>
              </a:solidFill>
              <a:ea typeface="华文楷体" panose="02010600040101010101" pitchFamily="2" charset="-122"/>
            </a:endParaRPr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E0C6E72-0CF0-4EC7-99C2-1E8E1114DC9F}" type="slidenum">
              <a:rPr lang="en-US" altLang="zh-CN">
                <a:solidFill>
                  <a:srgbClr val="004646"/>
                </a:solidFill>
              </a:rPr>
              <a:pPr>
                <a:defRPr/>
              </a:pPr>
              <a:t>‹#›</a:t>
            </a:fld>
            <a:endParaRPr lang="zh-CN" altLang="zh-CN">
              <a:solidFill>
                <a:srgbClr val="00464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75880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58D2-DF1B-4730-95DC-2750AF11CE49}" type="datetimeFigureOut">
              <a:rPr lang="zh-CN" altLang="en-US" smtClean="0"/>
              <a:pPr/>
              <a:t>2017/4/5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01E11-0069-44C0-BD4A-DB3E057CAB4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7281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58D2-DF1B-4730-95DC-2750AF11CE49}" type="datetimeFigureOut">
              <a:rPr lang="zh-CN" altLang="en-US" smtClean="0"/>
              <a:pPr/>
              <a:t>2017/4/5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01E11-0069-44C0-BD4A-DB3E057CAB4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82904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58D2-DF1B-4730-95DC-2750AF11CE49}" type="datetimeFigureOut">
              <a:rPr lang="zh-CN" altLang="en-US" smtClean="0"/>
              <a:pPr/>
              <a:t>2017/4/5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01E11-0069-44C0-BD4A-DB3E057CAB4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9537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58D2-DF1B-4730-95DC-2750AF11CE49}" type="datetimeFigureOut">
              <a:rPr lang="zh-CN" altLang="en-US" smtClean="0"/>
              <a:pPr/>
              <a:t>2017/4/5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01E11-0069-44C0-BD4A-DB3E057CAB4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2475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58D2-DF1B-4730-95DC-2750AF11CE49}" type="datetimeFigureOut">
              <a:rPr lang="zh-CN" altLang="en-US" smtClean="0"/>
              <a:pPr/>
              <a:t>2017/4/5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01E11-0069-44C0-BD4A-DB3E057CAB4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38988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58D2-DF1B-4730-95DC-2750AF11CE49}" type="datetimeFigureOut">
              <a:rPr lang="zh-CN" altLang="en-US" smtClean="0"/>
              <a:pPr/>
              <a:t>2017/4/5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01E11-0069-44C0-BD4A-DB3E057CAB4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68511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B58D2-DF1B-4730-95DC-2750AF11CE49}" type="datetimeFigureOut">
              <a:rPr lang="zh-CN" altLang="en-US" smtClean="0"/>
              <a:pPr/>
              <a:t>2017/4/5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01E11-0069-44C0-BD4A-DB3E057CAB4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447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1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EB58D2-DF1B-4730-95DC-2750AF11CE49}" type="datetimeFigureOut">
              <a:rPr lang="zh-CN" altLang="en-US" smtClean="0"/>
              <a:pPr/>
              <a:t>2017/4/5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001E11-0069-44C0-BD4A-DB3E057CAB4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6767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  <p:sldLayoutId id="2147483733" r:id="rId12"/>
    <p:sldLayoutId id="2147483734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EB58D2-DF1B-4730-95DC-2750AF11CE49}" type="datetimeFigureOut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2017/4/5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001E11-0069-44C0-BD4A-DB3E057CAB4F}" type="slidenum">
              <a:rPr lang="zh-CN" alt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7269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5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175"/>
            <a:ext cx="486833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40785" y="5046664"/>
            <a:ext cx="97367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40785" y="4797425"/>
            <a:ext cx="97367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40785" y="4637088"/>
            <a:ext cx="97367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40785" y="4541838"/>
            <a:ext cx="97367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12751" y="681039"/>
            <a:ext cx="61383" cy="36512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zh-CN" altLang="en-US" sz="1800">
              <a:solidFill>
                <a:srgbClr val="C0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57718" y="681039"/>
            <a:ext cx="38100" cy="36512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zh-CN" altLang="en-US" sz="1800">
              <a:solidFill>
                <a:srgbClr val="C000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32318" y="681039"/>
            <a:ext cx="12700" cy="36512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zh-CN" altLang="en-US" sz="1800">
              <a:solidFill>
                <a:srgbClr val="C0000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96333" y="681039"/>
            <a:ext cx="10584" cy="36512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zh-CN" altLang="en-US" sz="1800">
              <a:solidFill>
                <a:srgbClr val="C00000"/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1219200" y="512763"/>
            <a:ext cx="103632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lang="zh-CN" altLang="en-US" smtClean="0"/>
              <a:t>单击此处编辑母版标题样式</a:t>
            </a:r>
            <a:endParaRPr lang="en-US" smtClean="0"/>
          </a:p>
        </p:txBody>
      </p:sp>
      <p:sp>
        <p:nvSpPr>
          <p:cNvPr id="1036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1219200" y="1784350"/>
            <a:ext cx="103632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smtClean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8636000" y="6416676"/>
            <a:ext cx="28448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lang="zh-CN" sz="1100">
                <a:solidFill>
                  <a:schemeClr val="tx2"/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fld id="{0FDFC643-9D28-409D-906F-2EB86D4A062C}" type="datetimeFigureOut">
              <a:rPr lang="en-US" altLang="zh-CN">
                <a:solidFill>
                  <a:srgbClr val="E1F0FF"/>
                </a:solidFill>
              </a:rPr>
              <a:pPr>
                <a:defRPr/>
              </a:pPr>
              <a:t>4/5/2017</a:t>
            </a:fld>
            <a:endParaRPr altLang="en-US">
              <a:solidFill>
                <a:srgbClr val="E1F0FF"/>
              </a:solidFill>
              <a:ea typeface="华文楷体" panose="02010600040101010101" pitchFamily="2" charset="-122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19200" y="6416676"/>
            <a:ext cx="74168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lang="zh-CN" sz="1100">
                <a:solidFill>
                  <a:schemeClr val="tx2"/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endParaRPr altLang="en-US">
              <a:solidFill>
                <a:srgbClr val="E1F0FF"/>
              </a:solidFill>
              <a:ea typeface="华文楷体" panose="02010600040101010101" pitchFamily="2" charset="-122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1480800" y="6416676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solidFill>
                  <a:schemeClr val="tx2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6B3C6CA-9C62-4A9C-9C58-695934C4F4EE}" type="slidenum">
              <a:rPr lang="en-US" altLang="zh-CN">
                <a:solidFill>
                  <a:srgbClr val="E1F0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zh-CN" altLang="zh-CN">
              <a:solidFill>
                <a:srgbClr val="E1F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549532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lang="zh-CN" sz="4000" kern="1200" spc="-150">
          <a:solidFill>
            <a:srgbClr val="F0E8D5"/>
          </a:solidFill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F0E8D5"/>
          </a:solidFill>
          <a:latin typeface="Corbel" pitchFamily="34" charset="0"/>
          <a:ea typeface="华文楷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F0E8D5"/>
          </a:solidFill>
          <a:latin typeface="Corbel" pitchFamily="34" charset="0"/>
          <a:ea typeface="华文楷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F0E8D5"/>
          </a:solidFill>
          <a:latin typeface="Corbel" pitchFamily="34" charset="0"/>
          <a:ea typeface="华文楷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F0E8D5"/>
          </a:solidFill>
          <a:latin typeface="Corbel" pitchFamily="34" charset="0"/>
          <a:ea typeface="华文楷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rgbClr val="F0E8D5"/>
          </a:solidFill>
          <a:latin typeface="Corbel" pitchFamily="34" charset="0"/>
          <a:ea typeface="华文楷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rgbClr val="F0E8D5"/>
          </a:solidFill>
          <a:latin typeface="Corbel" pitchFamily="34" charset="0"/>
          <a:ea typeface="华文楷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rgbClr val="F0E8D5"/>
          </a:solidFill>
          <a:latin typeface="Corbel" pitchFamily="34" charset="0"/>
          <a:ea typeface="华文楷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rgbClr val="F0E8D5"/>
          </a:solidFill>
          <a:latin typeface="Corbel" pitchFamily="34" charset="0"/>
          <a:ea typeface="华文楷体" pitchFamily="2" charset="-122"/>
        </a:defRPr>
      </a:lvl9pPr>
      <a:extLst/>
    </p:titleStyle>
    <p:bodyStyle>
      <a:lvl1pPr marL="411163" indent="-342900" algn="l" rtl="0" eaLnBrk="0" fontAlgn="base" hangingPunct="0">
        <a:spcBef>
          <a:spcPts val="700"/>
        </a:spcBef>
        <a:spcAft>
          <a:spcPct val="0"/>
        </a:spcAft>
        <a:buSzPct val="95000"/>
        <a:buFont typeface="Wingdings" panose="05000000000000000000" pitchFamily="2" charset="2"/>
        <a:buChar char=""/>
        <a:defRPr lang="zh-CN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39775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anose="05000000000000000000" pitchFamily="2" charset="2"/>
        <a:buChar char=""/>
        <a:defRPr lang="zh-CN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anose="05020102010507070707" pitchFamily="18" charset="2"/>
        <a:buChar char=""/>
        <a:defRPr lang="zh-CN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0475" indent="-228600" algn="l" rtl="0" eaLnBrk="0" fontAlgn="base" hangingPunct="0">
        <a:spcBef>
          <a:spcPct val="20000"/>
        </a:spcBef>
        <a:spcAft>
          <a:spcPct val="0"/>
        </a:spcAft>
        <a:buClr>
          <a:srgbClr val="A28E6A"/>
        </a:buClr>
        <a:buFont typeface="Wingdings 3" panose="05040102010807070707" pitchFamily="18" charset="2"/>
        <a:buChar char=""/>
        <a:defRPr lang="zh-CN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138" indent="-209550" algn="l" rtl="0" eaLnBrk="0" fontAlgn="base" hangingPunct="0">
        <a:spcBef>
          <a:spcPct val="20000"/>
        </a:spcBef>
        <a:spcAft>
          <a:spcPct val="0"/>
        </a:spcAft>
        <a:buClr>
          <a:srgbClr val="A28E6A"/>
        </a:buClr>
        <a:buFont typeface="Wingdings 2" panose="05020102010507070707" pitchFamily="18" charset="2"/>
        <a:buChar char=""/>
        <a:defRPr lang="zh-CN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lang="zh-CN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lang="zh-CN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lang="zh-CN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lang="zh-CN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lang="zh-CN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lang="zh-CN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lang="zh-CN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lang="zh-CN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lang="zh-CN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lang="zh-CN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lang="zh-CN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lang="zh-CN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lang="zh-CN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3175"/>
            <a:ext cx="486833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40785" y="5046664"/>
            <a:ext cx="97367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40785" y="4797425"/>
            <a:ext cx="97367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40785" y="4637088"/>
            <a:ext cx="97367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40785" y="4541838"/>
            <a:ext cx="97367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12751" y="681039"/>
            <a:ext cx="61383" cy="36512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zh-CN" altLang="en-US" sz="1800">
              <a:solidFill>
                <a:srgbClr val="C0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57718" y="681039"/>
            <a:ext cx="38100" cy="36512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zh-CN" altLang="en-US" sz="1800">
              <a:solidFill>
                <a:srgbClr val="C000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332318" y="681039"/>
            <a:ext cx="12700" cy="36512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zh-CN" altLang="en-US" sz="1800">
              <a:solidFill>
                <a:srgbClr val="C0000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96333" y="681039"/>
            <a:ext cx="10584" cy="365125"/>
          </a:xfrm>
          <a:prstGeom prst="rect">
            <a:avLst/>
          </a:prstGeom>
          <a:solidFill>
            <a:schemeClr val="accent1">
              <a:lumMod val="7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zh-CN" altLang="en-US" sz="1800">
              <a:solidFill>
                <a:srgbClr val="C00000"/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1219200" y="512763"/>
            <a:ext cx="103632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lang="zh-CN" altLang="en-US" smtClean="0"/>
              <a:t>单击此处编辑母版标题样式</a:t>
            </a:r>
            <a:endParaRPr lang="en-US" smtClean="0"/>
          </a:p>
        </p:txBody>
      </p:sp>
      <p:sp>
        <p:nvSpPr>
          <p:cNvPr id="1036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1219200" y="1784350"/>
            <a:ext cx="103632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smtClean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8636000" y="6416676"/>
            <a:ext cx="28448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lang="zh-CN" sz="1100">
                <a:solidFill>
                  <a:schemeClr val="tx2"/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fld id="{0FDFC643-9D28-409D-906F-2EB86D4A062C}" type="datetimeFigureOut">
              <a:rPr lang="en-US" altLang="zh-CN">
                <a:solidFill>
                  <a:srgbClr val="E1F0FF"/>
                </a:solidFill>
              </a:rPr>
              <a:pPr>
                <a:defRPr/>
              </a:pPr>
              <a:t>4/5/2017</a:t>
            </a:fld>
            <a:endParaRPr altLang="en-US">
              <a:solidFill>
                <a:srgbClr val="E1F0FF"/>
              </a:solidFill>
              <a:ea typeface="华文楷体" panose="02010600040101010101" pitchFamily="2" charset="-122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19200" y="6416676"/>
            <a:ext cx="74168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lang="zh-CN" sz="1100">
                <a:solidFill>
                  <a:schemeClr val="tx2"/>
                </a:solidFill>
                <a:latin typeface="+mn-lt"/>
                <a:ea typeface="+mn-ea"/>
              </a:defRPr>
            </a:lvl1pPr>
            <a:extLst/>
          </a:lstStyle>
          <a:p>
            <a:pPr>
              <a:defRPr/>
            </a:pPr>
            <a:endParaRPr altLang="en-US">
              <a:solidFill>
                <a:srgbClr val="E1F0FF"/>
              </a:solidFill>
              <a:ea typeface="华文楷体" panose="02010600040101010101" pitchFamily="2" charset="-122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1480800" y="6416676"/>
            <a:ext cx="609600" cy="3651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solidFill>
                  <a:schemeClr val="tx2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6B3C6CA-9C62-4A9C-9C58-695934C4F4EE}" type="slidenum">
              <a:rPr lang="en-US" altLang="zh-CN">
                <a:solidFill>
                  <a:srgbClr val="E1F0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zh-CN" altLang="zh-CN">
              <a:solidFill>
                <a:srgbClr val="E1F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625775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lang="zh-CN" sz="4000" kern="1200" spc="-150">
          <a:solidFill>
            <a:srgbClr val="F0E8D5"/>
          </a:solidFill>
          <a:effectLst>
            <a:outerShdw blurRad="50800" dist="50800" dir="2700000" algn="tl" rotWithShape="0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F0E8D5"/>
          </a:solidFill>
          <a:latin typeface="Corbel" pitchFamily="34" charset="0"/>
          <a:ea typeface="华文楷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F0E8D5"/>
          </a:solidFill>
          <a:latin typeface="Corbel" pitchFamily="34" charset="0"/>
          <a:ea typeface="华文楷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F0E8D5"/>
          </a:solidFill>
          <a:latin typeface="Corbel" pitchFamily="34" charset="0"/>
          <a:ea typeface="华文楷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F0E8D5"/>
          </a:solidFill>
          <a:latin typeface="Corbel" pitchFamily="34" charset="0"/>
          <a:ea typeface="华文楷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rgbClr val="F0E8D5"/>
          </a:solidFill>
          <a:latin typeface="Corbel" pitchFamily="34" charset="0"/>
          <a:ea typeface="华文楷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rgbClr val="F0E8D5"/>
          </a:solidFill>
          <a:latin typeface="Corbel" pitchFamily="34" charset="0"/>
          <a:ea typeface="华文楷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rgbClr val="F0E8D5"/>
          </a:solidFill>
          <a:latin typeface="Corbel" pitchFamily="34" charset="0"/>
          <a:ea typeface="华文楷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rgbClr val="F0E8D5"/>
          </a:solidFill>
          <a:latin typeface="Corbel" pitchFamily="34" charset="0"/>
          <a:ea typeface="华文楷体" pitchFamily="2" charset="-122"/>
        </a:defRPr>
      </a:lvl9pPr>
      <a:extLst/>
    </p:titleStyle>
    <p:bodyStyle>
      <a:lvl1pPr marL="411163" indent="-342900" algn="l" rtl="0" eaLnBrk="0" fontAlgn="base" hangingPunct="0">
        <a:spcBef>
          <a:spcPts val="700"/>
        </a:spcBef>
        <a:spcAft>
          <a:spcPct val="0"/>
        </a:spcAft>
        <a:buSzPct val="95000"/>
        <a:buFont typeface="Wingdings" panose="05000000000000000000" pitchFamily="2" charset="2"/>
        <a:buChar char=""/>
        <a:defRPr lang="zh-CN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39775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anose="05000000000000000000" pitchFamily="2" charset="2"/>
        <a:buChar char=""/>
        <a:defRPr lang="zh-CN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anose="05020102010507070707" pitchFamily="18" charset="2"/>
        <a:buChar char=""/>
        <a:defRPr lang="zh-CN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0475" indent="-228600" algn="l" rtl="0" eaLnBrk="0" fontAlgn="base" hangingPunct="0">
        <a:spcBef>
          <a:spcPct val="20000"/>
        </a:spcBef>
        <a:spcAft>
          <a:spcPct val="0"/>
        </a:spcAft>
        <a:buClr>
          <a:srgbClr val="A28E6A"/>
        </a:buClr>
        <a:buFont typeface="Wingdings 3" panose="05040102010807070707" pitchFamily="18" charset="2"/>
        <a:buChar char=""/>
        <a:defRPr lang="zh-CN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138" indent="-209550" algn="l" rtl="0" eaLnBrk="0" fontAlgn="base" hangingPunct="0">
        <a:spcBef>
          <a:spcPct val="20000"/>
        </a:spcBef>
        <a:spcAft>
          <a:spcPct val="0"/>
        </a:spcAft>
        <a:buClr>
          <a:srgbClr val="A28E6A"/>
        </a:buClr>
        <a:buFont typeface="Wingdings 2" panose="05020102010507070707" pitchFamily="18" charset="2"/>
        <a:buChar char=""/>
        <a:defRPr lang="zh-CN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lang="zh-CN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lang="zh-CN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lang="zh-CN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lang="zh-CN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lang="zh-CN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lang="zh-CN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lang="zh-CN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lang="zh-CN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lang="zh-CN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lang="zh-CN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lang="zh-CN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lang="zh-CN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lang="zh-CN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4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4.jpeg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4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4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4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4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4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4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4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4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4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4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4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4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14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14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14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14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14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14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14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14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14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14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14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14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14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14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4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4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标题 1"/>
          <p:cNvSpPr txBox="1">
            <a:spLocks/>
          </p:cNvSpPr>
          <p:nvPr/>
        </p:nvSpPr>
        <p:spPr>
          <a:xfrm>
            <a:off x="2024063" y="2508251"/>
            <a:ext cx="8286750" cy="1857375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zh-CN" altLang="en-US" sz="5400" b="1" spc="-150" dirty="0"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宋体" pitchFamily="2" charset="-122"/>
                <a:cs typeface="+mj-cs"/>
              </a:rPr>
              <a:t>全国培训</a:t>
            </a:r>
            <a:endParaRPr lang="en-US" altLang="zh-CN" sz="5400" b="1" spc="-150" dirty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  <a:latin typeface="宋体" pitchFamily="2" charset="-122"/>
              <a:cs typeface="+mj-cs"/>
            </a:endParaRPr>
          </a:p>
          <a:p>
            <a:pPr algn="ctr">
              <a:defRPr/>
            </a:pPr>
            <a:r>
              <a:rPr lang="en-US" altLang="zh-CN" sz="4000" b="1" spc="-150" dirty="0"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宋体" pitchFamily="2" charset="-122"/>
                <a:cs typeface="+mj-cs"/>
              </a:rPr>
              <a:t>(</a:t>
            </a:r>
            <a:r>
              <a:rPr lang="zh-CN" altLang="en-US" sz="4000" b="1" spc="-150" dirty="0"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宋体" pitchFamily="2" charset="-122"/>
                <a:cs typeface="+mj-cs"/>
              </a:rPr>
              <a:t>系统安装</a:t>
            </a:r>
            <a:r>
              <a:rPr lang="en-US" altLang="zh-CN" sz="4000" b="1" spc="-150" dirty="0"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宋体" pitchFamily="2" charset="-122"/>
                <a:cs typeface="+mj-cs"/>
              </a:rPr>
              <a:t>)</a:t>
            </a:r>
          </a:p>
        </p:txBody>
      </p:sp>
      <p:sp>
        <p:nvSpPr>
          <p:cNvPr id="15" name="标题 1"/>
          <p:cNvSpPr txBox="1">
            <a:spLocks/>
          </p:cNvSpPr>
          <p:nvPr/>
        </p:nvSpPr>
        <p:spPr>
          <a:xfrm>
            <a:off x="3935413" y="5572126"/>
            <a:ext cx="4608512" cy="428625"/>
          </a:xfrm>
          <a:prstGeom prst="rect">
            <a:avLst/>
          </a:prstGeom>
        </p:spPr>
        <p:txBody>
          <a:bodyPr/>
          <a:lstStyle/>
          <a:p>
            <a:pPr algn="ctr" eaLnBrk="1" hangingPunct="1">
              <a:buClr>
                <a:srgbClr val="777777"/>
              </a:buClr>
              <a:buSzPct val="85000"/>
              <a:defRPr/>
            </a:pPr>
            <a:r>
              <a:rPr lang="zh-CN" altLang="en-US" sz="1600" b="1" spc="-150" dirty="0"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宋体" pitchFamily="2" charset="-122"/>
                <a:cs typeface="+mj-cs"/>
              </a:rPr>
              <a:t>东软集团股份有限公司</a:t>
            </a:r>
            <a:endParaRPr lang="en-US" altLang="zh-CN" sz="1600" b="1" spc="-150" dirty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  <a:latin typeface="宋体" pitchFamily="2" charset="-122"/>
              <a:cs typeface="+mj-cs"/>
            </a:endParaRPr>
          </a:p>
        </p:txBody>
      </p:sp>
      <p:sp>
        <p:nvSpPr>
          <p:cNvPr id="7172" name="Freeform 7"/>
          <p:cNvSpPr>
            <a:spLocks noChangeArrowheads="1"/>
          </p:cNvSpPr>
          <p:nvPr/>
        </p:nvSpPr>
        <p:spPr bwMode="auto">
          <a:xfrm>
            <a:off x="2024063" y="1143000"/>
            <a:ext cx="8215312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  <a:gd name="T9" fmla="*/ 0 w 1000"/>
              <a:gd name="T10" fmla="*/ 0 h 1000"/>
              <a:gd name="T11" fmla="*/ 1000 w 1000"/>
              <a:gd name="T12" fmla="*/ 1000 h 10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73" name="Line 8"/>
          <p:cNvSpPr>
            <a:spLocks noChangeShapeType="1"/>
          </p:cNvSpPr>
          <p:nvPr/>
        </p:nvSpPr>
        <p:spPr bwMode="auto">
          <a:xfrm>
            <a:off x="3095626" y="4357688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2809876" y="642939"/>
            <a:ext cx="6480175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buClr>
                <a:srgbClr val="777777"/>
              </a:buClr>
              <a:buSzPct val="85000"/>
              <a:defRPr/>
            </a:pPr>
            <a:r>
              <a:rPr lang="zh-CN" altLang="en-US" sz="2800" b="1" spc="-15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宋体" pitchFamily="2" charset="-122"/>
                <a:cs typeface="+mj-cs"/>
              </a:rPr>
              <a:t>“十三五”</a:t>
            </a:r>
            <a:r>
              <a:rPr lang="zh-CN" altLang="en-US" sz="2800" b="1" spc="-150" dirty="0">
                <a:solidFill>
                  <a:schemeClr val="accent3">
                    <a:lumMod val="75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宋体" pitchFamily="2" charset="-122"/>
                <a:cs typeface="+mj-cs"/>
              </a:rPr>
              <a:t>环境统计年报系统升级</a:t>
            </a:r>
            <a:endParaRPr lang="en-US" altLang="zh-CN" sz="2800" b="1" spc="-150" dirty="0">
              <a:solidFill>
                <a:schemeClr val="accent3">
                  <a:lumMod val="75000"/>
                </a:schemeClr>
              </a:solidFill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  <a:latin typeface="宋体" pitchFamily="2" charset="-122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77705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/>
          </p:cNvSpPr>
          <p:nvPr/>
        </p:nvSpPr>
        <p:spPr>
          <a:xfrm>
            <a:off x="1171956" y="803593"/>
            <a:ext cx="5064252" cy="7858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zh-CN" altLang="en-US" sz="4000" spc="-150" dirty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程序</a:t>
            </a:r>
            <a:r>
              <a:rPr lang="zh-CN" altLang="en-US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安装</a:t>
            </a:r>
            <a:r>
              <a:rPr lang="en-US" altLang="zh-CN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-</a:t>
            </a:r>
            <a:r>
              <a:rPr lang="zh-CN" altLang="en-US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完整版安装</a:t>
            </a:r>
            <a:endParaRPr lang="zh-CN" altLang="en-US" sz="4000" spc="-150" dirty="0">
              <a:solidFill>
                <a:schemeClr val="tx2">
                  <a:satMod val="200000"/>
                </a:schemeClr>
              </a:solidFill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6387" name="矩形 2"/>
          <p:cNvSpPr>
            <a:spLocks noChangeArrowheads="1"/>
          </p:cNvSpPr>
          <p:nvPr/>
        </p:nvSpPr>
        <p:spPr bwMode="auto">
          <a:xfrm>
            <a:off x="1290158" y="4023932"/>
            <a:ext cx="10103266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700"/>
              </a:spcBef>
              <a:buSzPct val="95000"/>
              <a:buFont typeface="Wingdings" panose="05000000000000000000" pitchFamily="2" charset="2"/>
              <a:buChar char=""/>
              <a:defRPr sz="3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"/>
              <a:defRPr sz="26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18" charset="2"/>
              <a:buChar char=""/>
              <a:defRPr sz="24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A28E6A"/>
              </a:buClr>
              <a:buFont typeface="Wingdings 3" panose="05040102010807070707" pitchFamily="18" charset="2"/>
              <a:buChar char=""/>
              <a:defRPr sz="22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 typeface="Wingdings" panose="05000000000000000000" pitchFamily="2" charset="2"/>
              <a:buChar char="Ø"/>
            </a:pPr>
            <a:r>
              <a:rPr lang="en-US" altLang="zh-CN" sz="2800" dirty="0" smtClean="0">
                <a:latin typeface="华文楷体" panose="02010600040101010101" pitchFamily="2" charset="-122"/>
              </a:rPr>
              <a:t>Win </a:t>
            </a:r>
            <a:r>
              <a:rPr lang="en-US" altLang="zh-CN" sz="2800" dirty="0" err="1" smtClean="0">
                <a:latin typeface="华文楷体" panose="02010600040101010101" pitchFamily="2" charset="-122"/>
              </a:rPr>
              <a:t>xp</a:t>
            </a:r>
            <a:r>
              <a:rPr lang="zh-CN" altLang="en-US" sz="2800" dirty="0" smtClean="0">
                <a:latin typeface="华文楷体" panose="02010600040101010101" pitchFamily="2" charset="-122"/>
              </a:rPr>
              <a:t>和</a:t>
            </a:r>
            <a:r>
              <a:rPr lang="en-US" altLang="zh-CN" sz="2800" dirty="0" smtClean="0">
                <a:latin typeface="华文楷体" panose="02010600040101010101" pitchFamily="2" charset="-122"/>
              </a:rPr>
              <a:t>Win 7</a:t>
            </a:r>
            <a:r>
              <a:rPr lang="zh-CN" altLang="en-US" sz="2800" dirty="0" smtClean="0">
                <a:latin typeface="华文楷体" panose="02010600040101010101" pitchFamily="2" charset="-122"/>
              </a:rPr>
              <a:t>及以上操作系统直接</a:t>
            </a:r>
            <a:r>
              <a:rPr lang="zh-CN" altLang="en-US" sz="2800" dirty="0">
                <a:latin typeface="华文楷体" panose="02010600040101010101" pitchFamily="2" charset="-122"/>
              </a:rPr>
              <a:t>点击</a:t>
            </a:r>
            <a:r>
              <a:rPr lang="en-US" altLang="zh-CN" sz="2800" dirty="0">
                <a:latin typeface="华文楷体" panose="02010600040101010101" pitchFamily="2" charset="-122"/>
              </a:rPr>
              <a:t>SetupEXE.exe</a:t>
            </a:r>
            <a:r>
              <a:rPr lang="zh-CN" altLang="en-US" sz="2800" dirty="0">
                <a:latin typeface="华文楷体" panose="02010600040101010101" pitchFamily="2" charset="-122"/>
              </a:rPr>
              <a:t>进行安装，可以将这些文件夹中的文件全部安装</a:t>
            </a:r>
            <a:r>
              <a:rPr lang="zh-CN" altLang="en-US" sz="2800" dirty="0" smtClean="0">
                <a:latin typeface="华文楷体" panose="02010600040101010101" pitchFamily="2" charset="-122"/>
              </a:rPr>
              <a:t>。</a:t>
            </a:r>
            <a:endParaRPr lang="en-US" altLang="zh-CN" sz="2800" dirty="0" smtClean="0">
              <a:latin typeface="华文楷体" panose="02010600040101010101" pitchFamily="2" charset="-122"/>
            </a:endParaRPr>
          </a:p>
          <a:p>
            <a:pPr eaLnBrk="1" hangingPunct="1">
              <a:spcBef>
                <a:spcPct val="0"/>
              </a:spcBef>
              <a:buSzTx/>
              <a:buFont typeface="Wingdings" panose="05000000000000000000" pitchFamily="2" charset="2"/>
              <a:buChar char="Ø"/>
            </a:pPr>
            <a:r>
              <a:rPr lang="zh-CN" altLang="en-US" sz="2800" dirty="0" smtClean="0">
                <a:latin typeface="华文楷体" panose="02010600040101010101" pitchFamily="2" charset="-122"/>
              </a:rPr>
              <a:t>针对系统安全级别设置较高的系统，请右键点击</a:t>
            </a:r>
            <a:r>
              <a:rPr lang="en-US" altLang="zh-CN" sz="2800" dirty="0" smtClean="0">
                <a:latin typeface="华文楷体" panose="02010600040101010101" pitchFamily="2" charset="-122"/>
              </a:rPr>
              <a:t>SetupEXE.exe</a:t>
            </a:r>
            <a:r>
              <a:rPr lang="zh-CN" altLang="en-US" sz="2800" dirty="0" smtClean="0">
                <a:latin typeface="华文楷体" panose="02010600040101010101" pitchFamily="2" charset="-122"/>
              </a:rPr>
              <a:t>程序，以管理员身份运行安装程序。</a:t>
            </a:r>
            <a:endParaRPr lang="en-US" altLang="zh-CN" sz="2800" dirty="0">
              <a:latin typeface="华文楷体" panose="0201060004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0158" y="1589405"/>
            <a:ext cx="4134427" cy="189574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6341791" y="1964542"/>
            <a:ext cx="34381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FF0000"/>
                </a:solidFill>
                <a:latin typeface="+mj-lt"/>
              </a:rPr>
              <a:t>注意：这是完整版安装环统软件，请先确保电脑中没安装过环统软件或者</a:t>
            </a:r>
            <a:r>
              <a:rPr lang="en-US" altLang="zh-CN" dirty="0" smtClean="0">
                <a:solidFill>
                  <a:srgbClr val="FF0000"/>
                </a:solidFill>
                <a:latin typeface="+mj-lt"/>
              </a:rPr>
              <a:t>SQL SERVER</a:t>
            </a:r>
            <a:r>
              <a:rPr lang="zh-CN" altLang="en-US" dirty="0" smtClean="0">
                <a:solidFill>
                  <a:srgbClr val="FF0000"/>
                </a:solidFill>
                <a:latin typeface="+mj-lt"/>
              </a:rPr>
              <a:t>数据库。</a:t>
            </a:r>
            <a:endParaRPr lang="zh-CN" altLang="en-US" dirty="0">
              <a:solidFill>
                <a:srgbClr val="FF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01966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/>
          </p:cNvSpPr>
          <p:nvPr/>
        </p:nvSpPr>
        <p:spPr>
          <a:xfrm>
            <a:off x="1171956" y="803593"/>
            <a:ext cx="5411724" cy="7858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zh-CN" altLang="en-US" sz="4000" spc="-150" dirty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程序</a:t>
            </a:r>
            <a:r>
              <a:rPr lang="zh-CN" altLang="en-US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安装</a:t>
            </a:r>
            <a:r>
              <a:rPr lang="en-US" altLang="zh-CN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-Win XP</a:t>
            </a:r>
            <a:r>
              <a:rPr lang="zh-CN" altLang="en-US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系统</a:t>
            </a:r>
            <a:endParaRPr lang="zh-CN" altLang="en-US" sz="4000" spc="-150" dirty="0">
              <a:solidFill>
                <a:schemeClr val="tx2">
                  <a:satMod val="200000"/>
                </a:schemeClr>
              </a:solidFill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6387" name="矩形 2"/>
          <p:cNvSpPr>
            <a:spLocks noChangeArrowheads="1"/>
          </p:cNvSpPr>
          <p:nvPr/>
        </p:nvSpPr>
        <p:spPr bwMode="auto">
          <a:xfrm>
            <a:off x="1290158" y="4023932"/>
            <a:ext cx="715889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700"/>
              </a:spcBef>
              <a:buSzPct val="95000"/>
              <a:buFont typeface="Wingdings" panose="05000000000000000000" pitchFamily="2" charset="2"/>
              <a:buChar char=""/>
              <a:defRPr sz="3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"/>
              <a:defRPr sz="26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18" charset="2"/>
              <a:buChar char=""/>
              <a:defRPr sz="24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A28E6A"/>
              </a:buClr>
              <a:buFont typeface="Wingdings 3" panose="05040102010807070707" pitchFamily="18" charset="2"/>
              <a:buChar char=""/>
              <a:defRPr sz="22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 typeface="Wingdings" panose="05000000000000000000" pitchFamily="2" charset="2"/>
              <a:buChar char="Ø"/>
            </a:pPr>
            <a:r>
              <a:rPr lang="zh-CN" altLang="en-US" sz="2400" dirty="0" smtClean="0">
                <a:latin typeface="华文楷体" panose="02010600040101010101" pitchFamily="2" charset="-122"/>
              </a:rPr>
              <a:t>安装程序前，请确保关闭各类杀毒软件以确保环统软件的正常安装。然后点击确定，正式开始安装环统软件。</a:t>
            </a:r>
            <a:endParaRPr lang="en-US" altLang="zh-CN" sz="2400" dirty="0">
              <a:latin typeface="华文楷体" panose="0201060004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72" y="1780101"/>
            <a:ext cx="3877216" cy="1743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0395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/>
          </p:cNvSpPr>
          <p:nvPr/>
        </p:nvSpPr>
        <p:spPr>
          <a:xfrm>
            <a:off x="1171956" y="803593"/>
            <a:ext cx="5411724" cy="7858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zh-CN" altLang="en-US" sz="4000" spc="-150" dirty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程序</a:t>
            </a:r>
            <a:r>
              <a:rPr lang="zh-CN" altLang="en-US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安装</a:t>
            </a:r>
            <a:r>
              <a:rPr lang="en-US" altLang="zh-CN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-Win XP</a:t>
            </a:r>
            <a:r>
              <a:rPr lang="zh-CN" altLang="en-US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系统</a:t>
            </a:r>
            <a:endParaRPr lang="zh-CN" altLang="en-US" sz="4000" spc="-150" dirty="0">
              <a:solidFill>
                <a:schemeClr val="tx2">
                  <a:satMod val="200000"/>
                </a:schemeClr>
              </a:solidFill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6387" name="矩形 2"/>
          <p:cNvSpPr>
            <a:spLocks noChangeArrowheads="1"/>
          </p:cNvSpPr>
          <p:nvPr/>
        </p:nvSpPr>
        <p:spPr bwMode="auto">
          <a:xfrm>
            <a:off x="1290158" y="4023932"/>
            <a:ext cx="722290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700"/>
              </a:spcBef>
              <a:buSzPct val="95000"/>
              <a:buFont typeface="Wingdings" panose="05000000000000000000" pitchFamily="2" charset="2"/>
              <a:buChar char=""/>
              <a:defRPr sz="3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"/>
              <a:defRPr sz="26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18" charset="2"/>
              <a:buChar char=""/>
              <a:defRPr sz="24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A28E6A"/>
              </a:buClr>
              <a:buFont typeface="Wingdings 3" panose="05040102010807070707" pitchFamily="18" charset="2"/>
              <a:buChar char=""/>
              <a:defRPr sz="22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 typeface="Wingdings" panose="05000000000000000000" pitchFamily="2" charset="2"/>
              <a:buChar char="Ø"/>
            </a:pPr>
            <a:r>
              <a:rPr lang="zh-CN" altLang="en-US" sz="2400" dirty="0" smtClean="0">
                <a:latin typeface="华文楷体" panose="02010600040101010101" pitchFamily="2" charset="-122"/>
              </a:rPr>
              <a:t>点击确定后，安装程序开始解压</a:t>
            </a:r>
            <a:r>
              <a:rPr lang="en-US" altLang="zh-CN" sz="2400" dirty="0" smtClean="0">
                <a:latin typeface="华文楷体" panose="02010600040101010101" pitchFamily="2" charset="-122"/>
              </a:rPr>
              <a:t>SQL Server</a:t>
            </a:r>
            <a:r>
              <a:rPr lang="zh-CN" altLang="en-US" sz="2400" dirty="0" smtClean="0">
                <a:latin typeface="华文楷体" panose="02010600040101010101" pitchFamily="2" charset="-122"/>
              </a:rPr>
              <a:t>数据库</a:t>
            </a:r>
            <a:endParaRPr lang="en-US" altLang="zh-CN" sz="2400" dirty="0">
              <a:latin typeface="华文楷体" panose="0201060004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2288" y="1857155"/>
            <a:ext cx="3829584" cy="1571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367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/>
          </p:cNvSpPr>
          <p:nvPr/>
        </p:nvSpPr>
        <p:spPr>
          <a:xfrm>
            <a:off x="1171956" y="803593"/>
            <a:ext cx="5411724" cy="7858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zh-CN" altLang="en-US" sz="4000" spc="-150" dirty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程序</a:t>
            </a:r>
            <a:r>
              <a:rPr lang="zh-CN" altLang="en-US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安装</a:t>
            </a:r>
            <a:r>
              <a:rPr lang="en-US" altLang="zh-CN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-Win XP</a:t>
            </a:r>
            <a:r>
              <a:rPr lang="zh-CN" altLang="en-US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系统</a:t>
            </a:r>
            <a:endParaRPr lang="zh-CN" altLang="en-US" sz="4000" spc="-150" dirty="0">
              <a:solidFill>
                <a:schemeClr val="tx2">
                  <a:satMod val="200000"/>
                </a:schemeClr>
              </a:solidFill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6387" name="矩形 2"/>
          <p:cNvSpPr>
            <a:spLocks noChangeArrowheads="1"/>
          </p:cNvSpPr>
          <p:nvPr/>
        </p:nvSpPr>
        <p:spPr bwMode="auto">
          <a:xfrm>
            <a:off x="1271444" y="5080427"/>
            <a:ext cx="722290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700"/>
              </a:spcBef>
              <a:buSzPct val="95000"/>
              <a:buFont typeface="Wingdings" panose="05000000000000000000" pitchFamily="2" charset="2"/>
              <a:buChar char=""/>
              <a:defRPr sz="3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"/>
              <a:defRPr sz="26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18" charset="2"/>
              <a:buChar char=""/>
              <a:defRPr sz="24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A28E6A"/>
              </a:buClr>
              <a:buFont typeface="Wingdings 3" panose="05040102010807070707" pitchFamily="18" charset="2"/>
              <a:buChar char=""/>
              <a:defRPr sz="22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 typeface="Wingdings" panose="05000000000000000000" pitchFamily="2" charset="2"/>
              <a:buChar char="Ø"/>
            </a:pPr>
            <a:r>
              <a:rPr lang="zh-CN" altLang="en-US" sz="2400" dirty="0" smtClean="0">
                <a:latin typeface="华文楷体" panose="02010600040101010101" pitchFamily="2" charset="-122"/>
              </a:rPr>
              <a:t>弹出用户许可协议，点击“我接受许可条款和条件”后点击下一步</a:t>
            </a:r>
            <a:endParaRPr lang="en-US" altLang="zh-CN" sz="2400" dirty="0">
              <a:latin typeface="华文楷体" panose="02010600040101010101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0159" y="1589405"/>
            <a:ext cx="3592738" cy="3335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6206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/>
          </p:cNvSpPr>
          <p:nvPr/>
        </p:nvSpPr>
        <p:spPr>
          <a:xfrm>
            <a:off x="1171956" y="803593"/>
            <a:ext cx="5411724" cy="7858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zh-CN" altLang="en-US" sz="4000" spc="-150" dirty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程序</a:t>
            </a:r>
            <a:r>
              <a:rPr lang="zh-CN" altLang="en-US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安装</a:t>
            </a:r>
            <a:r>
              <a:rPr lang="en-US" altLang="zh-CN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-Win XP</a:t>
            </a:r>
            <a:r>
              <a:rPr lang="zh-CN" altLang="en-US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系统</a:t>
            </a:r>
            <a:endParaRPr lang="zh-CN" altLang="en-US" sz="4000" spc="-150" dirty="0">
              <a:solidFill>
                <a:schemeClr val="tx2">
                  <a:satMod val="200000"/>
                </a:schemeClr>
              </a:solidFill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6387" name="矩形 2"/>
          <p:cNvSpPr>
            <a:spLocks noChangeArrowheads="1"/>
          </p:cNvSpPr>
          <p:nvPr/>
        </p:nvSpPr>
        <p:spPr bwMode="auto">
          <a:xfrm>
            <a:off x="1271444" y="5080427"/>
            <a:ext cx="799142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700"/>
              </a:spcBef>
              <a:buSzPct val="95000"/>
              <a:buFont typeface="Wingdings" panose="05000000000000000000" pitchFamily="2" charset="2"/>
              <a:buChar char=""/>
              <a:defRPr sz="3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"/>
              <a:defRPr sz="26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18" charset="2"/>
              <a:buChar char=""/>
              <a:defRPr sz="24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A28E6A"/>
              </a:buClr>
              <a:buFont typeface="Wingdings 3" panose="05040102010807070707" pitchFamily="18" charset="2"/>
              <a:buChar char=""/>
              <a:defRPr sz="22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 typeface="Wingdings" panose="05000000000000000000" pitchFamily="2" charset="2"/>
              <a:buChar char="Ø"/>
            </a:pPr>
            <a:r>
              <a:rPr lang="zh-CN" altLang="en-US" sz="2400" dirty="0" smtClean="0">
                <a:latin typeface="华文楷体" panose="02010600040101010101" pitchFamily="2" charset="-122"/>
              </a:rPr>
              <a:t>安装必备组件，直接点击安装，安装完成后点击下一步。</a:t>
            </a:r>
            <a:endParaRPr lang="en-US" altLang="zh-CN" sz="2400" dirty="0">
              <a:latin typeface="华文楷体" panose="0201060004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1445" y="1589405"/>
            <a:ext cx="3300556" cy="3045607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3689" y="1589404"/>
            <a:ext cx="3299981" cy="3045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8526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/>
          </p:cNvSpPr>
          <p:nvPr/>
        </p:nvSpPr>
        <p:spPr>
          <a:xfrm>
            <a:off x="1171956" y="803593"/>
            <a:ext cx="5411724" cy="7858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zh-CN" altLang="en-US" sz="4000" spc="-150" dirty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程序</a:t>
            </a:r>
            <a:r>
              <a:rPr lang="zh-CN" altLang="en-US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安装</a:t>
            </a:r>
            <a:r>
              <a:rPr lang="en-US" altLang="zh-CN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-Win XP</a:t>
            </a:r>
            <a:r>
              <a:rPr lang="zh-CN" altLang="en-US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系统</a:t>
            </a:r>
            <a:endParaRPr lang="zh-CN" altLang="en-US" sz="4000" spc="-150" dirty="0">
              <a:solidFill>
                <a:schemeClr val="tx2">
                  <a:satMod val="200000"/>
                </a:schemeClr>
              </a:solidFill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6387" name="矩形 2"/>
          <p:cNvSpPr>
            <a:spLocks noChangeArrowheads="1"/>
          </p:cNvSpPr>
          <p:nvPr/>
        </p:nvSpPr>
        <p:spPr bwMode="auto">
          <a:xfrm>
            <a:off x="1271444" y="5080427"/>
            <a:ext cx="722290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700"/>
              </a:spcBef>
              <a:buSzPct val="95000"/>
              <a:buFont typeface="Wingdings" panose="05000000000000000000" pitchFamily="2" charset="2"/>
              <a:buChar char=""/>
              <a:defRPr sz="3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"/>
              <a:defRPr sz="26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18" charset="2"/>
              <a:buChar char=""/>
              <a:defRPr sz="24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A28E6A"/>
              </a:buClr>
              <a:buFont typeface="Wingdings 3" panose="05040102010807070707" pitchFamily="18" charset="2"/>
              <a:buChar char=""/>
              <a:defRPr sz="22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 typeface="Wingdings" panose="05000000000000000000" pitchFamily="2" charset="2"/>
              <a:buChar char="Ø"/>
            </a:pPr>
            <a:r>
              <a:rPr lang="zh-CN" altLang="en-US" sz="2400" dirty="0" smtClean="0">
                <a:latin typeface="华文楷体" panose="02010600040101010101" pitchFamily="2" charset="-122"/>
              </a:rPr>
              <a:t>系统配置检查，当全部检查通过后执行下一步。</a:t>
            </a:r>
            <a:endParaRPr lang="en-US" altLang="zh-CN" sz="2400" dirty="0" smtClean="0">
              <a:latin typeface="华文楷体" panose="0201060004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1444" y="1589406"/>
            <a:ext cx="4123516" cy="3379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4453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/>
          </p:cNvSpPr>
          <p:nvPr/>
        </p:nvSpPr>
        <p:spPr>
          <a:xfrm>
            <a:off x="1171956" y="803593"/>
            <a:ext cx="5411724" cy="7858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zh-CN" altLang="en-US" sz="4000" spc="-150" dirty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程序</a:t>
            </a:r>
            <a:r>
              <a:rPr lang="zh-CN" altLang="en-US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安装</a:t>
            </a:r>
            <a:r>
              <a:rPr lang="en-US" altLang="zh-CN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-Win XP</a:t>
            </a:r>
            <a:r>
              <a:rPr lang="zh-CN" altLang="en-US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系统</a:t>
            </a:r>
            <a:endParaRPr lang="zh-CN" altLang="en-US" sz="4000" spc="-150" dirty="0">
              <a:solidFill>
                <a:schemeClr val="tx2">
                  <a:satMod val="200000"/>
                </a:schemeClr>
              </a:solidFill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6387" name="矩形 2"/>
          <p:cNvSpPr>
            <a:spLocks noChangeArrowheads="1"/>
          </p:cNvSpPr>
          <p:nvPr/>
        </p:nvSpPr>
        <p:spPr bwMode="auto">
          <a:xfrm>
            <a:off x="1271444" y="5080427"/>
            <a:ext cx="722290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700"/>
              </a:spcBef>
              <a:buSzPct val="95000"/>
              <a:buFont typeface="Wingdings" panose="05000000000000000000" pitchFamily="2" charset="2"/>
              <a:buChar char=""/>
              <a:defRPr sz="3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"/>
              <a:defRPr sz="26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18" charset="2"/>
              <a:buChar char=""/>
              <a:defRPr sz="24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A28E6A"/>
              </a:buClr>
              <a:buFont typeface="Wingdings 3" panose="05040102010807070707" pitchFamily="18" charset="2"/>
              <a:buChar char=""/>
              <a:defRPr sz="22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 typeface="Wingdings" panose="05000000000000000000" pitchFamily="2" charset="2"/>
              <a:buChar char="Ø"/>
            </a:pPr>
            <a:r>
              <a:rPr lang="zh-CN" altLang="en-US" sz="2400" dirty="0" smtClean="0">
                <a:latin typeface="华文楷体" panose="02010600040101010101" pitchFamily="2" charset="-122"/>
              </a:rPr>
              <a:t>注册信息，全部默认直接执行下一步。</a:t>
            </a:r>
            <a:endParaRPr lang="en-US" altLang="zh-CN" sz="2400" dirty="0" smtClean="0">
              <a:latin typeface="华文楷体" panose="0201060004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1444" y="1589406"/>
            <a:ext cx="3783920" cy="3491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2821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/>
          </p:cNvSpPr>
          <p:nvPr/>
        </p:nvSpPr>
        <p:spPr>
          <a:xfrm>
            <a:off x="1171956" y="803593"/>
            <a:ext cx="5411724" cy="7858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zh-CN" altLang="en-US" sz="4000" spc="-150" dirty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程序</a:t>
            </a:r>
            <a:r>
              <a:rPr lang="zh-CN" altLang="en-US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安装</a:t>
            </a:r>
            <a:r>
              <a:rPr lang="en-US" altLang="zh-CN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-Win XP</a:t>
            </a:r>
            <a:r>
              <a:rPr lang="zh-CN" altLang="en-US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系统</a:t>
            </a:r>
            <a:endParaRPr lang="zh-CN" altLang="en-US" sz="4000" spc="-150" dirty="0">
              <a:solidFill>
                <a:schemeClr val="tx2">
                  <a:satMod val="200000"/>
                </a:schemeClr>
              </a:solidFill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6387" name="矩形 2"/>
          <p:cNvSpPr>
            <a:spLocks noChangeArrowheads="1"/>
          </p:cNvSpPr>
          <p:nvPr/>
        </p:nvSpPr>
        <p:spPr bwMode="auto">
          <a:xfrm>
            <a:off x="1271444" y="5080427"/>
            <a:ext cx="722290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700"/>
              </a:spcBef>
              <a:buSzPct val="95000"/>
              <a:buFont typeface="Wingdings" panose="05000000000000000000" pitchFamily="2" charset="2"/>
              <a:buChar char=""/>
              <a:defRPr sz="3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"/>
              <a:defRPr sz="26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18" charset="2"/>
              <a:buChar char=""/>
              <a:defRPr sz="24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A28E6A"/>
              </a:buClr>
              <a:buFont typeface="Wingdings 3" panose="05040102010807070707" pitchFamily="18" charset="2"/>
              <a:buChar char=""/>
              <a:defRPr sz="22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 typeface="Wingdings" panose="05000000000000000000" pitchFamily="2" charset="2"/>
              <a:buChar char="Ø"/>
            </a:pPr>
            <a:r>
              <a:rPr lang="zh-CN" altLang="en-US" sz="2400" dirty="0" smtClean="0">
                <a:latin typeface="华文楷体" panose="02010600040101010101" pitchFamily="2" charset="-122"/>
              </a:rPr>
              <a:t>功能选择和路径选择，建议全部根据默认配置直接执行下一步。</a:t>
            </a:r>
            <a:endParaRPr lang="en-US" altLang="zh-CN" sz="2400" dirty="0" smtClean="0">
              <a:latin typeface="华文楷体" panose="0201060004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1444" y="1589405"/>
            <a:ext cx="3776044" cy="3477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4102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/>
          </p:cNvSpPr>
          <p:nvPr/>
        </p:nvSpPr>
        <p:spPr>
          <a:xfrm>
            <a:off x="1171956" y="803593"/>
            <a:ext cx="5411724" cy="7858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zh-CN" altLang="en-US" sz="4000" spc="-150" dirty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程序</a:t>
            </a:r>
            <a:r>
              <a:rPr lang="zh-CN" altLang="en-US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安装</a:t>
            </a:r>
            <a:r>
              <a:rPr lang="en-US" altLang="zh-CN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-Win XP</a:t>
            </a:r>
            <a:r>
              <a:rPr lang="zh-CN" altLang="en-US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系统</a:t>
            </a:r>
            <a:endParaRPr lang="zh-CN" altLang="en-US" sz="4000" spc="-150" dirty="0">
              <a:solidFill>
                <a:schemeClr val="tx2">
                  <a:satMod val="200000"/>
                </a:schemeClr>
              </a:solidFill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6387" name="矩形 2"/>
          <p:cNvSpPr>
            <a:spLocks noChangeArrowheads="1"/>
          </p:cNvSpPr>
          <p:nvPr/>
        </p:nvSpPr>
        <p:spPr bwMode="auto">
          <a:xfrm>
            <a:off x="1271444" y="5080427"/>
            <a:ext cx="722290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700"/>
              </a:spcBef>
              <a:buSzPct val="95000"/>
              <a:buFont typeface="Wingdings" panose="05000000000000000000" pitchFamily="2" charset="2"/>
              <a:buChar char=""/>
              <a:defRPr sz="3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"/>
              <a:defRPr sz="26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18" charset="2"/>
              <a:buChar char=""/>
              <a:defRPr sz="24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A28E6A"/>
              </a:buClr>
              <a:buFont typeface="Wingdings 3" panose="05040102010807070707" pitchFamily="18" charset="2"/>
              <a:buChar char=""/>
              <a:defRPr sz="22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 typeface="Wingdings" panose="05000000000000000000" pitchFamily="2" charset="2"/>
              <a:buChar char="Ø"/>
            </a:pPr>
            <a:r>
              <a:rPr lang="zh-CN" altLang="en-US" sz="2400" dirty="0" smtClean="0">
                <a:latin typeface="华文楷体" panose="02010600040101010101" pitchFamily="2" charset="-122"/>
              </a:rPr>
              <a:t>实例名，默认为命名实例：</a:t>
            </a:r>
            <a:r>
              <a:rPr lang="en-US" altLang="zh-CN" sz="2400" dirty="0" smtClean="0">
                <a:latin typeface="华文楷体" panose="02010600040101010101" pitchFamily="2" charset="-122"/>
              </a:rPr>
              <a:t>SQLEXPRESS</a:t>
            </a:r>
            <a:r>
              <a:rPr lang="zh-CN" altLang="en-US" sz="2400" dirty="0" smtClean="0">
                <a:latin typeface="华文楷体" panose="02010600040101010101" pitchFamily="2" charset="-122"/>
              </a:rPr>
              <a:t>。如果不是请改成图例所示，执行下一步。</a:t>
            </a:r>
            <a:endParaRPr lang="en-US" altLang="zh-CN" sz="2400" dirty="0" smtClean="0">
              <a:latin typeface="华文楷体" panose="0201060004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9891" y="1589405"/>
            <a:ext cx="3811334" cy="3508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609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/>
          </p:cNvSpPr>
          <p:nvPr/>
        </p:nvSpPr>
        <p:spPr>
          <a:xfrm>
            <a:off x="1171956" y="803593"/>
            <a:ext cx="5411724" cy="7858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zh-CN" altLang="en-US" sz="4000" spc="-150" dirty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程序</a:t>
            </a:r>
            <a:r>
              <a:rPr lang="zh-CN" altLang="en-US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安装</a:t>
            </a:r>
            <a:r>
              <a:rPr lang="en-US" altLang="zh-CN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-Win XP</a:t>
            </a:r>
            <a:r>
              <a:rPr lang="zh-CN" altLang="en-US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系统</a:t>
            </a:r>
            <a:endParaRPr lang="zh-CN" altLang="en-US" sz="4000" spc="-150" dirty="0">
              <a:solidFill>
                <a:schemeClr val="tx2">
                  <a:satMod val="200000"/>
                </a:schemeClr>
              </a:solidFill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6387" name="矩形 2"/>
          <p:cNvSpPr>
            <a:spLocks noChangeArrowheads="1"/>
          </p:cNvSpPr>
          <p:nvPr/>
        </p:nvSpPr>
        <p:spPr bwMode="auto">
          <a:xfrm>
            <a:off x="1271444" y="5080427"/>
            <a:ext cx="722290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700"/>
              </a:spcBef>
              <a:buSzPct val="95000"/>
              <a:buFont typeface="Wingdings" panose="05000000000000000000" pitchFamily="2" charset="2"/>
              <a:buChar char=""/>
              <a:defRPr sz="3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"/>
              <a:defRPr sz="26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18" charset="2"/>
              <a:buChar char=""/>
              <a:defRPr sz="24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A28E6A"/>
              </a:buClr>
              <a:buFont typeface="Wingdings 3" panose="05040102010807070707" pitchFamily="18" charset="2"/>
              <a:buChar char=""/>
              <a:defRPr sz="22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 typeface="Wingdings" panose="05000000000000000000" pitchFamily="2" charset="2"/>
              <a:buChar char="Ø"/>
            </a:pPr>
            <a:r>
              <a:rPr lang="zh-CN" altLang="en-US" sz="2400" dirty="0" smtClean="0">
                <a:latin typeface="华文楷体" panose="02010600040101010101" pitchFamily="2" charset="-122"/>
              </a:rPr>
              <a:t>身份验证选择，默认选项直接执行下一步。</a:t>
            </a:r>
            <a:endParaRPr lang="en-US" altLang="zh-CN" sz="2400" dirty="0" smtClean="0">
              <a:latin typeface="华文楷体" panose="0201060004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1444" y="1493329"/>
            <a:ext cx="3803476" cy="3584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272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24309" y="1244958"/>
            <a:ext cx="6096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spcAft>
                <a:spcPts val="0"/>
              </a:spcAft>
            </a:pPr>
            <a:r>
              <a:rPr lang="zh-CN" altLang="zh-CN" kern="100" dirty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注意事项：</a:t>
            </a:r>
            <a:endParaRPr lang="zh-CN" altLang="zh-CN" kern="1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zh-CN" altLang="en-US" kern="100" dirty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农业源系数已经自动导入系统，无需手动</a:t>
            </a:r>
            <a:r>
              <a:rPr lang="zh-CN" altLang="en-US" kern="10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导</a:t>
            </a:r>
            <a:r>
              <a:rPr lang="zh-CN" altLang="en-US" kern="100" smtClean="0">
                <a:solidFill>
                  <a:srgbClr val="FF0000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入。</a:t>
            </a:r>
            <a:endParaRPr lang="zh-CN" altLang="zh-CN" kern="100" dirty="0" smtClean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zh-CN" altLang="zh-CN" kern="1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安装和升级前，请先关闭杀毒软件或者管家软件，并且在安装后将环统软件加入杀毒软件或者管家软件的白名单中。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zh-CN" altLang="zh-CN" kern="100" dirty="0" smtClean="0">
                <a:latin typeface="Calibri" panose="020F0502020204030204" pitchFamily="34" charset="0"/>
                <a:cs typeface="Times New Roman" panose="02020603050405020304" pitchFamily="18" charset="0"/>
              </a:rPr>
              <a:t>对于</a:t>
            </a:r>
            <a:r>
              <a:rPr lang="zh-CN" altLang="zh-CN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已经装有环统软件的电脑请进行升级，对于完全没有安装过环统软件的电脑请使用完整版安装。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zh-CN" altLang="zh-CN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对环统软件进行升级时，建议先将环统软件升级到</a:t>
            </a:r>
            <a:r>
              <a:rPr lang="en-US" altLang="zh-CN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1.6.7</a:t>
            </a:r>
            <a:r>
              <a:rPr lang="zh-CN" altLang="zh-CN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，然后按照要求卸载环统软件后升级，不要动数据库。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zh-CN" altLang="zh-CN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当电脑有十二五环统软件时请不要用完整版安装，那会使你丢失数据。</a:t>
            </a:r>
          </a:p>
          <a:p>
            <a:pPr marL="342900" lvl="0" indent="-342900" algn="just">
              <a:spcAft>
                <a:spcPts val="0"/>
              </a:spcAft>
              <a:buFont typeface="+mj-lt"/>
              <a:buAutoNum type="arabicPeriod"/>
            </a:pPr>
            <a:r>
              <a:rPr lang="zh-CN" altLang="zh-CN" kern="100" dirty="0">
                <a:latin typeface="Calibri" panose="020F0502020204030204" pitchFamily="34" charset="0"/>
                <a:cs typeface="Times New Roman" panose="02020603050405020304" pitchFamily="18" charset="0"/>
              </a:rPr>
              <a:t>使用完整版安装时，请确保电脑中之前没有安装过任何版本的环统软件，或者确认已卸载干净；升级时，确保当前环统软件可以正常使用。</a:t>
            </a:r>
          </a:p>
        </p:txBody>
      </p:sp>
    </p:spTree>
    <p:extLst>
      <p:ext uri="{BB962C8B-B14F-4D97-AF65-F5344CB8AC3E}">
        <p14:creationId xmlns:p14="http://schemas.microsoft.com/office/powerpoint/2010/main" val="33813174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/>
          </p:cNvSpPr>
          <p:nvPr/>
        </p:nvSpPr>
        <p:spPr>
          <a:xfrm>
            <a:off x="1171956" y="803593"/>
            <a:ext cx="5411724" cy="7858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zh-CN" altLang="en-US" sz="4000" spc="-150" dirty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程序</a:t>
            </a:r>
            <a:r>
              <a:rPr lang="zh-CN" altLang="en-US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安装</a:t>
            </a:r>
            <a:r>
              <a:rPr lang="en-US" altLang="zh-CN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-Win XP</a:t>
            </a:r>
            <a:r>
              <a:rPr lang="zh-CN" altLang="en-US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系统</a:t>
            </a:r>
            <a:endParaRPr lang="zh-CN" altLang="en-US" sz="4000" spc="-150" dirty="0">
              <a:solidFill>
                <a:schemeClr val="tx2">
                  <a:satMod val="200000"/>
                </a:schemeClr>
              </a:solidFill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6387" name="矩形 2"/>
          <p:cNvSpPr>
            <a:spLocks noChangeArrowheads="1"/>
          </p:cNvSpPr>
          <p:nvPr/>
        </p:nvSpPr>
        <p:spPr bwMode="auto">
          <a:xfrm>
            <a:off x="1271444" y="5080427"/>
            <a:ext cx="722290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700"/>
              </a:spcBef>
              <a:buSzPct val="95000"/>
              <a:buFont typeface="Wingdings" panose="05000000000000000000" pitchFamily="2" charset="2"/>
              <a:buChar char=""/>
              <a:defRPr sz="3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"/>
              <a:defRPr sz="26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18" charset="2"/>
              <a:buChar char=""/>
              <a:defRPr sz="24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A28E6A"/>
              </a:buClr>
              <a:buFont typeface="Wingdings 3" panose="05040102010807070707" pitchFamily="18" charset="2"/>
              <a:buChar char=""/>
              <a:defRPr sz="22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 typeface="Wingdings" panose="05000000000000000000" pitchFamily="2" charset="2"/>
              <a:buChar char="Ø"/>
            </a:pPr>
            <a:r>
              <a:rPr lang="zh-CN" altLang="en-US" sz="2400" dirty="0" smtClean="0">
                <a:latin typeface="华文楷体" panose="02010600040101010101" pitchFamily="2" charset="-122"/>
              </a:rPr>
              <a:t>错误和使用情况报告设置，全部不选中，直接执行下一步。</a:t>
            </a:r>
            <a:endParaRPr lang="en-US" altLang="zh-CN" sz="2400" dirty="0" smtClean="0">
              <a:latin typeface="华文楷体" panose="0201060004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6840" y="1589405"/>
            <a:ext cx="3706368" cy="3420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3073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/>
          </p:cNvSpPr>
          <p:nvPr/>
        </p:nvSpPr>
        <p:spPr>
          <a:xfrm>
            <a:off x="1171956" y="803593"/>
            <a:ext cx="5411724" cy="7858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zh-CN" altLang="en-US" sz="4000" spc="-150" dirty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程序</a:t>
            </a:r>
            <a:r>
              <a:rPr lang="zh-CN" altLang="en-US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安装</a:t>
            </a:r>
            <a:r>
              <a:rPr lang="en-US" altLang="zh-CN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-Win XP</a:t>
            </a:r>
            <a:r>
              <a:rPr lang="zh-CN" altLang="en-US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系统</a:t>
            </a:r>
            <a:endParaRPr lang="zh-CN" altLang="en-US" sz="4000" spc="-150" dirty="0">
              <a:solidFill>
                <a:schemeClr val="tx2">
                  <a:satMod val="200000"/>
                </a:schemeClr>
              </a:solidFill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6387" name="矩形 2"/>
          <p:cNvSpPr>
            <a:spLocks noChangeArrowheads="1"/>
          </p:cNvSpPr>
          <p:nvPr/>
        </p:nvSpPr>
        <p:spPr bwMode="auto">
          <a:xfrm>
            <a:off x="1271444" y="5080427"/>
            <a:ext cx="722290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700"/>
              </a:spcBef>
              <a:buSzPct val="95000"/>
              <a:buFont typeface="Wingdings" panose="05000000000000000000" pitchFamily="2" charset="2"/>
              <a:buChar char=""/>
              <a:defRPr sz="3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"/>
              <a:defRPr sz="26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18" charset="2"/>
              <a:buChar char=""/>
              <a:defRPr sz="24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A28E6A"/>
              </a:buClr>
              <a:buFont typeface="Wingdings 3" panose="05040102010807070707" pitchFamily="18" charset="2"/>
              <a:buChar char=""/>
              <a:defRPr sz="22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 typeface="Wingdings" panose="05000000000000000000" pitchFamily="2" charset="2"/>
              <a:buChar char="Ø"/>
            </a:pPr>
            <a:r>
              <a:rPr lang="zh-CN" altLang="en-US" sz="2400" dirty="0" smtClean="0">
                <a:latin typeface="华文楷体" panose="02010600040101010101" pitchFamily="2" charset="-122"/>
              </a:rPr>
              <a:t>准备安装，当前面全部设置完毕后，会弹出一个安装窗口，点击安装开始</a:t>
            </a:r>
            <a:r>
              <a:rPr lang="en-US" altLang="zh-CN" sz="2400" dirty="0" smtClean="0">
                <a:latin typeface="华文楷体" panose="02010600040101010101" pitchFamily="2" charset="-122"/>
              </a:rPr>
              <a:t>SQL Server 2005</a:t>
            </a:r>
            <a:r>
              <a:rPr lang="zh-CN" altLang="en-US" sz="2400" dirty="0" smtClean="0">
                <a:latin typeface="华文楷体" panose="02010600040101010101" pitchFamily="2" charset="-122"/>
              </a:rPr>
              <a:t>数据库。</a:t>
            </a:r>
            <a:endParaRPr lang="en-US" altLang="zh-CN" sz="2400" dirty="0" smtClean="0">
              <a:latin typeface="华文楷体" panose="0201060004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1445" y="1516380"/>
            <a:ext cx="3784366" cy="3476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780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/>
          </p:cNvSpPr>
          <p:nvPr/>
        </p:nvSpPr>
        <p:spPr>
          <a:xfrm>
            <a:off x="1171956" y="803593"/>
            <a:ext cx="5411724" cy="7858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zh-CN" altLang="en-US" sz="4000" spc="-150" dirty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程序</a:t>
            </a:r>
            <a:r>
              <a:rPr lang="zh-CN" altLang="en-US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安装</a:t>
            </a:r>
            <a:r>
              <a:rPr lang="en-US" altLang="zh-CN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-Win XP</a:t>
            </a:r>
            <a:r>
              <a:rPr lang="zh-CN" altLang="en-US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系统</a:t>
            </a:r>
            <a:endParaRPr lang="zh-CN" altLang="en-US" sz="4000" spc="-150" dirty="0">
              <a:solidFill>
                <a:schemeClr val="tx2">
                  <a:satMod val="200000"/>
                </a:schemeClr>
              </a:solidFill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6387" name="矩形 2"/>
          <p:cNvSpPr>
            <a:spLocks noChangeArrowheads="1"/>
          </p:cNvSpPr>
          <p:nvPr/>
        </p:nvSpPr>
        <p:spPr bwMode="auto">
          <a:xfrm>
            <a:off x="1271444" y="5080427"/>
            <a:ext cx="722290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700"/>
              </a:spcBef>
              <a:buSzPct val="95000"/>
              <a:buFont typeface="Wingdings" panose="05000000000000000000" pitchFamily="2" charset="2"/>
              <a:buChar char=""/>
              <a:defRPr sz="3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"/>
              <a:defRPr sz="26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18" charset="2"/>
              <a:buChar char=""/>
              <a:defRPr sz="24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A28E6A"/>
              </a:buClr>
              <a:buFont typeface="Wingdings 3" panose="05040102010807070707" pitchFamily="18" charset="2"/>
              <a:buChar char=""/>
              <a:defRPr sz="22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 typeface="Wingdings" panose="05000000000000000000" pitchFamily="2" charset="2"/>
              <a:buChar char="Ø"/>
            </a:pPr>
            <a:r>
              <a:rPr lang="zh-CN" altLang="en-US" sz="2400" dirty="0" smtClean="0">
                <a:latin typeface="华文楷体" panose="02010600040101010101" pitchFamily="2" charset="-122"/>
              </a:rPr>
              <a:t>安装进度，当窗口中全部的项安装完毕后会自动跳转到安装完成的窗口。</a:t>
            </a:r>
            <a:endParaRPr lang="en-US" altLang="zh-CN" sz="2400" dirty="0" smtClean="0">
              <a:latin typeface="华文楷体" panose="0201060004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1444" y="1589405"/>
            <a:ext cx="3840052" cy="3266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6820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/>
          </p:cNvSpPr>
          <p:nvPr/>
        </p:nvSpPr>
        <p:spPr>
          <a:xfrm>
            <a:off x="1171956" y="803593"/>
            <a:ext cx="5411724" cy="7858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zh-CN" altLang="en-US" sz="4000" spc="-150" dirty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程序</a:t>
            </a:r>
            <a:r>
              <a:rPr lang="zh-CN" altLang="en-US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安装</a:t>
            </a:r>
            <a:r>
              <a:rPr lang="en-US" altLang="zh-CN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-Win XP</a:t>
            </a:r>
            <a:r>
              <a:rPr lang="zh-CN" altLang="en-US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系统</a:t>
            </a:r>
            <a:endParaRPr lang="zh-CN" altLang="en-US" sz="4000" spc="-150" dirty="0">
              <a:solidFill>
                <a:schemeClr val="tx2">
                  <a:satMod val="200000"/>
                </a:schemeClr>
              </a:solidFill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6387" name="矩形 2"/>
          <p:cNvSpPr>
            <a:spLocks noChangeArrowheads="1"/>
          </p:cNvSpPr>
          <p:nvPr/>
        </p:nvSpPr>
        <p:spPr bwMode="auto">
          <a:xfrm>
            <a:off x="1271444" y="5080427"/>
            <a:ext cx="722290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700"/>
              </a:spcBef>
              <a:buSzPct val="95000"/>
              <a:buFont typeface="Wingdings" panose="05000000000000000000" pitchFamily="2" charset="2"/>
              <a:buChar char=""/>
              <a:defRPr sz="3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"/>
              <a:defRPr sz="26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18" charset="2"/>
              <a:buChar char=""/>
              <a:defRPr sz="24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A28E6A"/>
              </a:buClr>
              <a:buFont typeface="Wingdings 3" panose="05040102010807070707" pitchFamily="18" charset="2"/>
              <a:buChar char=""/>
              <a:defRPr sz="22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 typeface="Wingdings" panose="05000000000000000000" pitchFamily="2" charset="2"/>
              <a:buChar char="Ø"/>
            </a:pPr>
            <a:r>
              <a:rPr lang="zh-CN" altLang="en-US" sz="2400" dirty="0" smtClean="0">
                <a:latin typeface="华文楷体" panose="02010600040101010101" pitchFamily="2" charset="-122"/>
              </a:rPr>
              <a:t>安装完成，点击完成开始环统软件的下一步安装。</a:t>
            </a:r>
            <a:endParaRPr lang="en-US" altLang="zh-CN" sz="2400" dirty="0" smtClean="0">
              <a:latin typeface="华文楷体" panose="0201060004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1444" y="1589405"/>
            <a:ext cx="3894916" cy="3345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1737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/>
          </p:cNvSpPr>
          <p:nvPr/>
        </p:nvSpPr>
        <p:spPr>
          <a:xfrm>
            <a:off x="1171956" y="803593"/>
            <a:ext cx="5411724" cy="7858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zh-CN" altLang="en-US" sz="4000" spc="-150" dirty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程序</a:t>
            </a:r>
            <a:r>
              <a:rPr lang="zh-CN" altLang="en-US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安装</a:t>
            </a:r>
            <a:r>
              <a:rPr lang="en-US" altLang="zh-CN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-Win XP</a:t>
            </a:r>
            <a:r>
              <a:rPr lang="zh-CN" altLang="en-US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系统</a:t>
            </a:r>
            <a:endParaRPr lang="zh-CN" altLang="en-US" sz="4000" spc="-150" dirty="0">
              <a:solidFill>
                <a:schemeClr val="tx2">
                  <a:satMod val="200000"/>
                </a:schemeClr>
              </a:solidFill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6387" name="矩形 2"/>
          <p:cNvSpPr>
            <a:spLocks noChangeArrowheads="1"/>
          </p:cNvSpPr>
          <p:nvPr/>
        </p:nvSpPr>
        <p:spPr bwMode="auto">
          <a:xfrm>
            <a:off x="1171956" y="4211747"/>
            <a:ext cx="722290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700"/>
              </a:spcBef>
              <a:buSzPct val="95000"/>
              <a:buFont typeface="Wingdings" panose="05000000000000000000" pitchFamily="2" charset="2"/>
              <a:buChar char=""/>
              <a:defRPr sz="3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"/>
              <a:defRPr sz="26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18" charset="2"/>
              <a:buChar char=""/>
              <a:defRPr sz="24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A28E6A"/>
              </a:buClr>
              <a:buFont typeface="Wingdings 3" panose="05040102010807070707" pitchFamily="18" charset="2"/>
              <a:buChar char=""/>
              <a:defRPr sz="22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 typeface="Wingdings" panose="05000000000000000000" pitchFamily="2" charset="2"/>
              <a:buChar char="Ø"/>
            </a:pPr>
            <a:r>
              <a:rPr lang="zh-CN" altLang="en-US" sz="2400" dirty="0" smtClean="0">
                <a:latin typeface="华文楷体" panose="02010600040101010101" pitchFamily="2" charset="-122"/>
              </a:rPr>
              <a:t>水晶报表安装：数据库安装完成后，安装程序会自动识别操作系统并安装对应的水晶报表插件。</a:t>
            </a:r>
            <a:endParaRPr lang="en-US" altLang="zh-CN" sz="2400" dirty="0" smtClean="0">
              <a:latin typeface="华文楷体" panose="0201060004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1444" y="1782219"/>
            <a:ext cx="3734321" cy="1409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7785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/>
          </p:cNvSpPr>
          <p:nvPr/>
        </p:nvSpPr>
        <p:spPr>
          <a:xfrm>
            <a:off x="1171956" y="803593"/>
            <a:ext cx="5411724" cy="7858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zh-CN" altLang="en-US" sz="4000" spc="-150" dirty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程序</a:t>
            </a:r>
            <a:r>
              <a:rPr lang="zh-CN" altLang="en-US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安装</a:t>
            </a:r>
            <a:r>
              <a:rPr lang="en-US" altLang="zh-CN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-Win XP</a:t>
            </a:r>
            <a:r>
              <a:rPr lang="zh-CN" altLang="en-US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系统</a:t>
            </a:r>
            <a:endParaRPr lang="zh-CN" altLang="en-US" sz="4000" spc="-150" dirty="0">
              <a:solidFill>
                <a:schemeClr val="tx2">
                  <a:satMod val="200000"/>
                </a:schemeClr>
              </a:solidFill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6387" name="矩形 2"/>
          <p:cNvSpPr>
            <a:spLocks noChangeArrowheads="1"/>
          </p:cNvSpPr>
          <p:nvPr/>
        </p:nvSpPr>
        <p:spPr bwMode="auto">
          <a:xfrm>
            <a:off x="1171956" y="4211747"/>
            <a:ext cx="722290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700"/>
              </a:spcBef>
              <a:buSzPct val="95000"/>
              <a:buFont typeface="Wingdings" panose="05000000000000000000" pitchFamily="2" charset="2"/>
              <a:buChar char=""/>
              <a:defRPr sz="3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"/>
              <a:defRPr sz="26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18" charset="2"/>
              <a:buChar char=""/>
              <a:defRPr sz="24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A28E6A"/>
              </a:buClr>
              <a:buFont typeface="Wingdings 3" panose="05040102010807070707" pitchFamily="18" charset="2"/>
              <a:buChar char=""/>
              <a:defRPr sz="22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 typeface="Wingdings" panose="05000000000000000000" pitchFamily="2" charset="2"/>
              <a:buChar char="Ø"/>
            </a:pPr>
            <a:r>
              <a:rPr lang="zh-CN" altLang="en-US" sz="2400" dirty="0" smtClean="0">
                <a:latin typeface="华文楷体" panose="02010600040101010101" pitchFamily="2" charset="-122"/>
              </a:rPr>
              <a:t>正在还原数据库：当水晶报表安装完成后，安装程序开始还原数据库。</a:t>
            </a:r>
            <a:endParaRPr lang="en-US" altLang="zh-CN" sz="2400" dirty="0" smtClean="0">
              <a:latin typeface="华文楷体" panose="0201060004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1704" y="1838406"/>
            <a:ext cx="3829584" cy="1571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3778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/>
          </p:cNvSpPr>
          <p:nvPr/>
        </p:nvSpPr>
        <p:spPr>
          <a:xfrm>
            <a:off x="1171956" y="803593"/>
            <a:ext cx="5411724" cy="7858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zh-CN" altLang="en-US" sz="4000" spc="-150" dirty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程序</a:t>
            </a:r>
            <a:r>
              <a:rPr lang="zh-CN" altLang="en-US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安装</a:t>
            </a:r>
            <a:r>
              <a:rPr lang="en-US" altLang="zh-CN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-Win XP</a:t>
            </a:r>
            <a:r>
              <a:rPr lang="zh-CN" altLang="en-US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系统</a:t>
            </a:r>
            <a:endParaRPr lang="zh-CN" altLang="en-US" sz="4000" spc="-150" dirty="0">
              <a:solidFill>
                <a:schemeClr val="tx2">
                  <a:satMod val="200000"/>
                </a:schemeClr>
              </a:solidFill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6387" name="矩形 2"/>
          <p:cNvSpPr>
            <a:spLocks noChangeArrowheads="1"/>
          </p:cNvSpPr>
          <p:nvPr/>
        </p:nvSpPr>
        <p:spPr bwMode="auto">
          <a:xfrm>
            <a:off x="1300464" y="4975139"/>
            <a:ext cx="992836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700"/>
              </a:spcBef>
              <a:buSzPct val="95000"/>
              <a:buFont typeface="Wingdings" panose="05000000000000000000" pitchFamily="2" charset="2"/>
              <a:buChar char=""/>
              <a:defRPr sz="3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"/>
              <a:defRPr sz="26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18" charset="2"/>
              <a:buChar char=""/>
              <a:defRPr sz="24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A28E6A"/>
              </a:buClr>
              <a:buFont typeface="Wingdings 3" panose="05040102010807070707" pitchFamily="18" charset="2"/>
              <a:buChar char=""/>
              <a:defRPr sz="22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 typeface="Wingdings" panose="05000000000000000000" pitchFamily="2" charset="2"/>
              <a:buChar char="Ø"/>
            </a:pPr>
            <a:r>
              <a:rPr lang="zh-CN" altLang="en-US" sz="2400" dirty="0" smtClean="0">
                <a:latin typeface="华文楷体" panose="02010600040101010101" pitchFamily="2" charset="-122"/>
              </a:rPr>
              <a:t>数据库还原完成后将开始安装环统软件，如图当进度条显示正“十三五”环境业务统计系统，然后弹出环统软件安装窗口，点击下一步。</a:t>
            </a:r>
            <a:endParaRPr lang="en-US" altLang="zh-CN" sz="2400" dirty="0" smtClean="0">
              <a:latin typeface="华文楷体" panose="0201060004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0465" y="2105127"/>
            <a:ext cx="3848637" cy="1590897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4939" y="1589405"/>
            <a:ext cx="4171709" cy="341626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0733" y="2105349"/>
            <a:ext cx="3848100" cy="1590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961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/>
          </p:cNvSpPr>
          <p:nvPr/>
        </p:nvSpPr>
        <p:spPr>
          <a:xfrm>
            <a:off x="1171956" y="803593"/>
            <a:ext cx="5411724" cy="7858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zh-CN" altLang="en-US" sz="4000" spc="-150" dirty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程序</a:t>
            </a:r>
            <a:r>
              <a:rPr lang="zh-CN" altLang="en-US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安装</a:t>
            </a:r>
            <a:r>
              <a:rPr lang="en-US" altLang="zh-CN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-Win XP</a:t>
            </a:r>
            <a:r>
              <a:rPr lang="zh-CN" altLang="en-US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系统</a:t>
            </a:r>
            <a:endParaRPr lang="zh-CN" altLang="en-US" sz="4000" spc="-150" dirty="0">
              <a:solidFill>
                <a:schemeClr val="tx2">
                  <a:satMod val="200000"/>
                </a:schemeClr>
              </a:solidFill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6387" name="矩形 2"/>
          <p:cNvSpPr>
            <a:spLocks noChangeArrowheads="1"/>
          </p:cNvSpPr>
          <p:nvPr/>
        </p:nvSpPr>
        <p:spPr bwMode="auto">
          <a:xfrm>
            <a:off x="1300464" y="4975139"/>
            <a:ext cx="992836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700"/>
              </a:spcBef>
              <a:buSzPct val="95000"/>
              <a:buFont typeface="Wingdings" panose="05000000000000000000" pitchFamily="2" charset="2"/>
              <a:buChar char=""/>
              <a:defRPr sz="3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"/>
              <a:defRPr sz="26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18" charset="2"/>
              <a:buChar char=""/>
              <a:defRPr sz="24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A28E6A"/>
              </a:buClr>
              <a:buFont typeface="Wingdings 3" panose="05040102010807070707" pitchFamily="18" charset="2"/>
              <a:buChar char=""/>
              <a:defRPr sz="22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 typeface="Wingdings" panose="05000000000000000000" pitchFamily="2" charset="2"/>
              <a:buChar char="Ø"/>
            </a:pPr>
            <a:r>
              <a:rPr lang="zh-CN" altLang="en-US" sz="2400" dirty="0" smtClean="0">
                <a:latin typeface="华文楷体" panose="02010600040101010101" pitchFamily="2" charset="-122"/>
              </a:rPr>
              <a:t>许可协议，点击同意，下一步。</a:t>
            </a:r>
            <a:endParaRPr lang="en-US" altLang="zh-CN" sz="2400" dirty="0" smtClean="0">
              <a:latin typeface="华文楷体" panose="0201060004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5328" y="1513421"/>
            <a:ext cx="4039632" cy="3308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686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/>
          </p:cNvSpPr>
          <p:nvPr/>
        </p:nvSpPr>
        <p:spPr>
          <a:xfrm>
            <a:off x="1171956" y="803593"/>
            <a:ext cx="5411724" cy="7858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zh-CN" altLang="en-US" sz="4000" spc="-150" dirty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程序</a:t>
            </a:r>
            <a:r>
              <a:rPr lang="zh-CN" altLang="en-US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安装</a:t>
            </a:r>
            <a:r>
              <a:rPr lang="en-US" altLang="zh-CN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-Win XP</a:t>
            </a:r>
            <a:r>
              <a:rPr lang="zh-CN" altLang="en-US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系统</a:t>
            </a:r>
            <a:endParaRPr lang="zh-CN" altLang="en-US" sz="4000" spc="-150" dirty="0">
              <a:solidFill>
                <a:schemeClr val="tx2">
                  <a:satMod val="200000"/>
                </a:schemeClr>
              </a:solidFill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6387" name="矩形 2"/>
          <p:cNvSpPr>
            <a:spLocks noChangeArrowheads="1"/>
          </p:cNvSpPr>
          <p:nvPr/>
        </p:nvSpPr>
        <p:spPr bwMode="auto">
          <a:xfrm>
            <a:off x="1300464" y="4975139"/>
            <a:ext cx="992836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700"/>
              </a:spcBef>
              <a:buSzPct val="95000"/>
              <a:buFont typeface="Wingdings" panose="05000000000000000000" pitchFamily="2" charset="2"/>
              <a:buChar char=""/>
              <a:defRPr sz="3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"/>
              <a:defRPr sz="26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18" charset="2"/>
              <a:buChar char=""/>
              <a:defRPr sz="24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A28E6A"/>
              </a:buClr>
              <a:buFont typeface="Wingdings 3" panose="05040102010807070707" pitchFamily="18" charset="2"/>
              <a:buChar char=""/>
              <a:defRPr sz="22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 typeface="Wingdings" panose="05000000000000000000" pitchFamily="2" charset="2"/>
              <a:buChar char="Ø"/>
            </a:pPr>
            <a:r>
              <a:rPr lang="zh-CN" altLang="en-US" sz="2400" dirty="0" smtClean="0">
                <a:latin typeface="华文楷体" panose="02010600040101010101" pitchFamily="2" charset="-122"/>
              </a:rPr>
              <a:t>选择安装文件夹，建议默认，下一步。</a:t>
            </a:r>
            <a:endParaRPr lang="en-US" altLang="zh-CN" sz="2400" dirty="0" smtClean="0">
              <a:latin typeface="华文楷体" panose="0201060004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7843" y="1589405"/>
            <a:ext cx="4098557" cy="3364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8881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/>
          </p:cNvSpPr>
          <p:nvPr/>
        </p:nvSpPr>
        <p:spPr>
          <a:xfrm>
            <a:off x="1171956" y="803593"/>
            <a:ext cx="5411724" cy="7858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zh-CN" altLang="en-US" sz="4000" spc="-150" dirty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程序</a:t>
            </a:r>
            <a:r>
              <a:rPr lang="zh-CN" altLang="en-US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安装</a:t>
            </a:r>
            <a:r>
              <a:rPr lang="en-US" altLang="zh-CN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-Win XP</a:t>
            </a:r>
            <a:r>
              <a:rPr lang="zh-CN" altLang="en-US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系统</a:t>
            </a:r>
            <a:endParaRPr lang="zh-CN" altLang="en-US" sz="4000" spc="-150" dirty="0">
              <a:solidFill>
                <a:schemeClr val="tx2">
                  <a:satMod val="200000"/>
                </a:schemeClr>
              </a:solidFill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6387" name="矩形 2"/>
          <p:cNvSpPr>
            <a:spLocks noChangeArrowheads="1"/>
          </p:cNvSpPr>
          <p:nvPr/>
        </p:nvSpPr>
        <p:spPr bwMode="auto">
          <a:xfrm>
            <a:off x="1300464" y="4975139"/>
            <a:ext cx="992836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700"/>
              </a:spcBef>
              <a:buSzPct val="95000"/>
              <a:buFont typeface="Wingdings" panose="05000000000000000000" pitchFamily="2" charset="2"/>
              <a:buChar char=""/>
              <a:defRPr sz="3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"/>
              <a:defRPr sz="26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18" charset="2"/>
              <a:buChar char=""/>
              <a:defRPr sz="24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A28E6A"/>
              </a:buClr>
              <a:buFont typeface="Wingdings 3" panose="05040102010807070707" pitchFamily="18" charset="2"/>
              <a:buChar char=""/>
              <a:defRPr sz="22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 typeface="Wingdings" panose="05000000000000000000" pitchFamily="2" charset="2"/>
              <a:buChar char="Ø"/>
            </a:pPr>
            <a:r>
              <a:rPr lang="zh-CN" altLang="en-US" sz="2400" dirty="0" smtClean="0">
                <a:latin typeface="华文楷体" panose="02010600040101010101" pitchFamily="2" charset="-122"/>
              </a:rPr>
              <a:t>确认安装，下一步。</a:t>
            </a:r>
            <a:endParaRPr lang="en-US" altLang="zh-CN" sz="2400" dirty="0" smtClean="0">
              <a:latin typeface="华文楷体" panose="0201060004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0464" y="1589404"/>
            <a:ext cx="3929904" cy="3198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8617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776376" y="1397479"/>
            <a:ext cx="1082615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1.</a:t>
            </a:r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安装环境业务统计系统前的准备</a:t>
            </a:r>
            <a:endParaRPr lang="en-US" altLang="zh-CN" sz="28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endParaRPr lang="en-US" altLang="zh-CN" sz="2800" b="1" dirty="0">
              <a:solidFill>
                <a:schemeClr val="tx1">
                  <a:lumMod val="75000"/>
                  <a:lumOff val="25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2</a:t>
            </a:r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.Windows XP </a:t>
            </a:r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系统中环境统计业务系统的安装</a:t>
            </a:r>
            <a:endParaRPr lang="en-US" altLang="zh-CN" sz="28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endParaRPr lang="en-US" altLang="zh-CN" sz="2800" b="1" dirty="0">
              <a:solidFill>
                <a:schemeClr val="tx1">
                  <a:lumMod val="75000"/>
                  <a:lumOff val="25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r>
              <a:rPr lang="en-US" altLang="zh-CN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3</a:t>
            </a:r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.Windows 7 </a:t>
            </a:r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及以上版本环境业务统计系统的安装</a:t>
            </a:r>
            <a:endParaRPr lang="en-US" altLang="zh-CN" sz="28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endParaRPr lang="en-US" altLang="zh-CN" sz="2800" b="1" dirty="0">
              <a:solidFill>
                <a:schemeClr val="tx1">
                  <a:lumMod val="75000"/>
                  <a:lumOff val="25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4.</a:t>
            </a:r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环统软件的升级</a:t>
            </a:r>
            <a:endParaRPr lang="en-US" altLang="zh-CN" sz="28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endParaRPr lang="en-US" altLang="zh-CN" sz="2800" b="1" dirty="0">
              <a:solidFill>
                <a:schemeClr val="tx1">
                  <a:lumMod val="75000"/>
                  <a:lumOff val="25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r>
              <a:rPr lang="en-US" altLang="zh-CN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5.</a:t>
            </a:r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其它一些注意事项</a:t>
            </a:r>
            <a:endParaRPr lang="zh-CN" alt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07008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/>
          </p:cNvSpPr>
          <p:nvPr/>
        </p:nvSpPr>
        <p:spPr>
          <a:xfrm>
            <a:off x="1171956" y="803593"/>
            <a:ext cx="5411724" cy="7858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zh-CN" altLang="en-US" sz="4000" spc="-150" dirty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程序</a:t>
            </a:r>
            <a:r>
              <a:rPr lang="zh-CN" altLang="en-US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安装</a:t>
            </a:r>
            <a:r>
              <a:rPr lang="en-US" altLang="zh-CN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-Win XP</a:t>
            </a:r>
            <a:r>
              <a:rPr lang="zh-CN" altLang="en-US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系统</a:t>
            </a:r>
            <a:endParaRPr lang="zh-CN" altLang="en-US" sz="4000" spc="-150" dirty="0">
              <a:solidFill>
                <a:schemeClr val="tx2">
                  <a:satMod val="200000"/>
                </a:schemeClr>
              </a:solidFill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0465" y="1589405"/>
            <a:ext cx="4012200" cy="3316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6687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/>
          </p:cNvSpPr>
          <p:nvPr/>
        </p:nvSpPr>
        <p:spPr>
          <a:xfrm>
            <a:off x="1171956" y="803593"/>
            <a:ext cx="5411724" cy="7858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zh-CN" altLang="en-US" sz="4000" spc="-150" dirty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程序</a:t>
            </a:r>
            <a:r>
              <a:rPr lang="zh-CN" altLang="en-US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安装</a:t>
            </a:r>
            <a:r>
              <a:rPr lang="en-US" altLang="zh-CN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-Win XP</a:t>
            </a:r>
            <a:r>
              <a:rPr lang="zh-CN" altLang="en-US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系统</a:t>
            </a:r>
            <a:endParaRPr lang="zh-CN" altLang="en-US" sz="4000" spc="-150" dirty="0">
              <a:solidFill>
                <a:schemeClr val="tx2">
                  <a:satMod val="200000"/>
                </a:schemeClr>
              </a:solidFill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6387" name="矩形 2"/>
          <p:cNvSpPr>
            <a:spLocks noChangeArrowheads="1"/>
          </p:cNvSpPr>
          <p:nvPr/>
        </p:nvSpPr>
        <p:spPr bwMode="auto">
          <a:xfrm>
            <a:off x="1300464" y="4975139"/>
            <a:ext cx="992836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700"/>
              </a:spcBef>
              <a:buSzPct val="95000"/>
              <a:buFont typeface="Wingdings" panose="05000000000000000000" pitchFamily="2" charset="2"/>
              <a:buChar char=""/>
              <a:defRPr sz="3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"/>
              <a:defRPr sz="26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18" charset="2"/>
              <a:buChar char=""/>
              <a:defRPr sz="24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A28E6A"/>
              </a:buClr>
              <a:buFont typeface="Wingdings 3" panose="05040102010807070707" pitchFamily="18" charset="2"/>
              <a:buChar char=""/>
              <a:defRPr sz="22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 typeface="Wingdings" panose="05000000000000000000" pitchFamily="2" charset="2"/>
              <a:buChar char="Ø"/>
            </a:pPr>
            <a:r>
              <a:rPr lang="zh-CN" altLang="en-US" sz="2400" dirty="0" smtClean="0">
                <a:latin typeface="华文楷体" panose="02010600040101010101" pitchFamily="2" charset="-122"/>
              </a:rPr>
              <a:t>点击关闭完成环统软件安装。</a:t>
            </a:r>
            <a:endParaRPr lang="en-US" altLang="zh-CN" sz="2400" dirty="0" smtClean="0">
              <a:latin typeface="华文楷体" panose="0201060004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0464" y="1531554"/>
            <a:ext cx="3993912" cy="328816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1548" y="2384948"/>
            <a:ext cx="3839111" cy="1581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4024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/>
          </p:cNvSpPr>
          <p:nvPr/>
        </p:nvSpPr>
        <p:spPr>
          <a:xfrm>
            <a:off x="1171956" y="803593"/>
            <a:ext cx="7112508" cy="7858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zh-CN" altLang="en-US" sz="4000" spc="-150" dirty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程序</a:t>
            </a:r>
            <a:r>
              <a:rPr lang="zh-CN" altLang="en-US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华文楷体" panose="02010600040101010101" pitchFamily="2" charset="-122"/>
                <a:ea typeface="华文楷体" panose="02010600040101010101" pitchFamily="2" charset="-122"/>
                <a:cs typeface="+mj-cs"/>
              </a:rPr>
              <a:t>安装</a:t>
            </a:r>
            <a:r>
              <a:rPr lang="en-US" altLang="zh-CN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华文楷体" panose="02010600040101010101" pitchFamily="2" charset="-122"/>
                <a:ea typeface="华文楷体" panose="02010600040101010101" pitchFamily="2" charset="-122"/>
                <a:cs typeface="+mj-cs"/>
              </a:rPr>
              <a:t>-Win 7</a:t>
            </a:r>
            <a:r>
              <a:rPr lang="zh-CN" altLang="en-US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华文楷体" panose="02010600040101010101" pitchFamily="2" charset="-122"/>
                <a:ea typeface="华文楷体" panose="02010600040101010101" pitchFamily="2" charset="-122"/>
                <a:cs typeface="+mj-cs"/>
              </a:rPr>
              <a:t>系统及以上系统</a:t>
            </a:r>
            <a:endParaRPr lang="zh-CN" altLang="en-US" sz="4000" spc="-150" dirty="0">
              <a:solidFill>
                <a:schemeClr val="tx2">
                  <a:satMod val="200000"/>
                </a:schemeClr>
              </a:solidFill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  <a:latin typeface="华文楷体" panose="02010600040101010101" pitchFamily="2" charset="-122"/>
              <a:ea typeface="华文楷体" panose="02010600040101010101" pitchFamily="2" charset="-122"/>
              <a:cs typeface="+mj-cs"/>
            </a:endParaRPr>
          </a:p>
        </p:txBody>
      </p:sp>
      <p:sp>
        <p:nvSpPr>
          <p:cNvPr id="16387" name="矩形 2"/>
          <p:cNvSpPr>
            <a:spLocks noChangeArrowheads="1"/>
          </p:cNvSpPr>
          <p:nvPr/>
        </p:nvSpPr>
        <p:spPr bwMode="auto">
          <a:xfrm>
            <a:off x="1290158" y="4023932"/>
            <a:ext cx="715889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700"/>
              </a:spcBef>
              <a:buSzPct val="95000"/>
              <a:buFont typeface="Wingdings" panose="05000000000000000000" pitchFamily="2" charset="2"/>
              <a:buChar char=""/>
              <a:defRPr sz="3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"/>
              <a:defRPr sz="26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18" charset="2"/>
              <a:buChar char=""/>
              <a:defRPr sz="24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A28E6A"/>
              </a:buClr>
              <a:buFont typeface="Wingdings 3" panose="05040102010807070707" pitchFamily="18" charset="2"/>
              <a:buChar char=""/>
              <a:defRPr sz="22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 typeface="Wingdings" panose="05000000000000000000" pitchFamily="2" charset="2"/>
              <a:buChar char="Ø"/>
            </a:pPr>
            <a:r>
              <a:rPr lang="zh-CN" altLang="en-US" sz="2400" dirty="0" smtClean="0">
                <a:latin typeface="华文楷体" panose="02010600040101010101" pitchFamily="2" charset="-122"/>
              </a:rPr>
              <a:t>安装程序前，请确保关闭各类杀毒软件以确保环统软件的正常安装。然后点击确定，正式开始安装环统软件。</a:t>
            </a:r>
            <a:endParaRPr lang="en-US" altLang="zh-CN" sz="2400" dirty="0">
              <a:latin typeface="华文楷体" panose="0201060004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5672" y="1780101"/>
            <a:ext cx="3877216" cy="1743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1595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/>
          </p:cNvSpPr>
          <p:nvPr/>
        </p:nvSpPr>
        <p:spPr>
          <a:xfrm>
            <a:off x="1171956" y="803593"/>
            <a:ext cx="7222236" cy="7858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zh-CN" altLang="en-US" sz="4000" spc="-150" dirty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程序</a:t>
            </a:r>
            <a:r>
              <a:rPr lang="zh-CN" altLang="en-US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安装</a:t>
            </a:r>
            <a:r>
              <a:rPr lang="en-US" altLang="zh-CN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-</a:t>
            </a:r>
            <a:r>
              <a:rPr lang="en-US" altLang="zh-CN" sz="4000" spc="-150" dirty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华文楷体" panose="02010600040101010101" pitchFamily="2" charset="-122"/>
              </a:rPr>
              <a:t>Win 7</a:t>
            </a:r>
            <a:r>
              <a:rPr lang="zh-CN" altLang="en-US" sz="4000" spc="-150" dirty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华文楷体" panose="02010600040101010101" pitchFamily="2" charset="-122"/>
              </a:rPr>
              <a:t>系统及以上系统</a:t>
            </a:r>
          </a:p>
        </p:txBody>
      </p:sp>
      <p:sp>
        <p:nvSpPr>
          <p:cNvPr id="16387" name="矩形 2"/>
          <p:cNvSpPr>
            <a:spLocks noChangeArrowheads="1"/>
          </p:cNvSpPr>
          <p:nvPr/>
        </p:nvSpPr>
        <p:spPr bwMode="auto">
          <a:xfrm>
            <a:off x="1290158" y="4023932"/>
            <a:ext cx="722290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700"/>
              </a:spcBef>
              <a:buSzPct val="95000"/>
              <a:buFont typeface="Wingdings" panose="05000000000000000000" pitchFamily="2" charset="2"/>
              <a:buChar char=""/>
              <a:defRPr sz="3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"/>
              <a:defRPr sz="26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18" charset="2"/>
              <a:buChar char=""/>
              <a:defRPr sz="24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A28E6A"/>
              </a:buClr>
              <a:buFont typeface="Wingdings 3" panose="05040102010807070707" pitchFamily="18" charset="2"/>
              <a:buChar char=""/>
              <a:defRPr sz="22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 typeface="Wingdings" panose="05000000000000000000" pitchFamily="2" charset="2"/>
              <a:buChar char="Ø"/>
            </a:pPr>
            <a:r>
              <a:rPr lang="zh-CN" altLang="en-US" sz="2400" dirty="0" smtClean="0">
                <a:latin typeface="华文楷体" panose="02010600040101010101" pitchFamily="2" charset="-122"/>
              </a:rPr>
              <a:t>点击确定后，安装程序开始解压</a:t>
            </a:r>
            <a:r>
              <a:rPr lang="en-US" altLang="zh-CN" sz="2400" dirty="0" smtClean="0">
                <a:latin typeface="华文楷体" panose="02010600040101010101" pitchFamily="2" charset="-122"/>
              </a:rPr>
              <a:t>SQL Server 2008</a:t>
            </a:r>
            <a:r>
              <a:rPr lang="zh-CN" altLang="en-US" sz="2400" dirty="0" smtClean="0">
                <a:latin typeface="华文楷体" panose="02010600040101010101" pitchFamily="2" charset="-122"/>
              </a:rPr>
              <a:t>数据库</a:t>
            </a:r>
            <a:endParaRPr lang="en-US" altLang="zh-CN" sz="2400" dirty="0">
              <a:latin typeface="华文楷体" panose="0201060004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2288" y="1857155"/>
            <a:ext cx="3829584" cy="1571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802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/>
          </p:cNvSpPr>
          <p:nvPr/>
        </p:nvSpPr>
        <p:spPr>
          <a:xfrm>
            <a:off x="1171956" y="803593"/>
            <a:ext cx="7222236" cy="7858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zh-CN" altLang="en-US" sz="4000" spc="-150" dirty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程序</a:t>
            </a:r>
            <a:r>
              <a:rPr lang="zh-CN" altLang="en-US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安装</a:t>
            </a:r>
            <a:r>
              <a:rPr lang="en-US" altLang="zh-CN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-</a:t>
            </a:r>
            <a:r>
              <a:rPr lang="en-US" altLang="zh-CN" sz="4000" spc="-150" dirty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华文楷体" panose="02010600040101010101" pitchFamily="2" charset="-122"/>
              </a:rPr>
              <a:t>Win 7</a:t>
            </a:r>
            <a:r>
              <a:rPr lang="zh-CN" altLang="en-US" sz="4000" spc="-150" dirty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华文楷体" panose="02010600040101010101" pitchFamily="2" charset="-122"/>
              </a:rPr>
              <a:t>系统及以上系统</a:t>
            </a:r>
          </a:p>
        </p:txBody>
      </p:sp>
      <p:sp>
        <p:nvSpPr>
          <p:cNvPr id="16387" name="矩形 2"/>
          <p:cNvSpPr>
            <a:spLocks noChangeArrowheads="1"/>
          </p:cNvSpPr>
          <p:nvPr/>
        </p:nvSpPr>
        <p:spPr bwMode="auto">
          <a:xfrm>
            <a:off x="1290159" y="5136189"/>
            <a:ext cx="853168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700"/>
              </a:spcBef>
              <a:buSzPct val="95000"/>
              <a:buFont typeface="Wingdings" panose="05000000000000000000" pitchFamily="2" charset="2"/>
              <a:buChar char=""/>
              <a:defRPr sz="3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"/>
              <a:defRPr sz="26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18" charset="2"/>
              <a:buChar char=""/>
              <a:defRPr sz="24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A28E6A"/>
              </a:buClr>
              <a:buFont typeface="Wingdings 3" panose="05040102010807070707" pitchFamily="18" charset="2"/>
              <a:buChar char=""/>
              <a:defRPr sz="22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 typeface="Wingdings" panose="05000000000000000000" pitchFamily="2" charset="2"/>
              <a:buChar char="Ø"/>
            </a:pPr>
            <a:r>
              <a:rPr lang="zh-CN" altLang="en-US" sz="2400" dirty="0" smtClean="0">
                <a:latin typeface="华文楷体" panose="02010600040101010101" pitchFamily="2" charset="-122"/>
              </a:rPr>
              <a:t>解压完成后界面出现一个黑色窗口，请千万不要关闭，这是自动安装数据库的一部分。</a:t>
            </a:r>
            <a:endParaRPr lang="en-US" altLang="zh-CN" sz="2400" dirty="0">
              <a:latin typeface="华文楷体" panose="0201060004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1914" y="1514208"/>
            <a:ext cx="8369925" cy="3450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441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/>
          </p:cNvSpPr>
          <p:nvPr/>
        </p:nvSpPr>
        <p:spPr>
          <a:xfrm>
            <a:off x="1171956" y="803593"/>
            <a:ext cx="7222236" cy="7858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zh-CN" altLang="en-US" sz="4000" spc="-150" dirty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程序</a:t>
            </a:r>
            <a:r>
              <a:rPr lang="zh-CN" altLang="en-US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安装</a:t>
            </a:r>
            <a:r>
              <a:rPr lang="en-US" altLang="zh-CN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-</a:t>
            </a:r>
            <a:r>
              <a:rPr lang="en-US" altLang="zh-CN" sz="4000" spc="-150" dirty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华文楷体" panose="02010600040101010101" pitchFamily="2" charset="-122"/>
              </a:rPr>
              <a:t>Win 7</a:t>
            </a:r>
            <a:r>
              <a:rPr lang="zh-CN" altLang="en-US" sz="4000" spc="-150" dirty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华文楷体" panose="02010600040101010101" pitchFamily="2" charset="-122"/>
              </a:rPr>
              <a:t>系统及以上系统</a:t>
            </a:r>
          </a:p>
        </p:txBody>
      </p:sp>
      <p:sp>
        <p:nvSpPr>
          <p:cNvPr id="16387" name="矩形 2"/>
          <p:cNvSpPr>
            <a:spLocks noChangeArrowheads="1"/>
          </p:cNvSpPr>
          <p:nvPr/>
        </p:nvSpPr>
        <p:spPr bwMode="auto">
          <a:xfrm>
            <a:off x="1290158" y="4023932"/>
            <a:ext cx="722290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700"/>
              </a:spcBef>
              <a:buSzPct val="95000"/>
              <a:buFont typeface="Wingdings" panose="05000000000000000000" pitchFamily="2" charset="2"/>
              <a:buChar char=""/>
              <a:defRPr sz="3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"/>
              <a:defRPr sz="26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18" charset="2"/>
              <a:buChar char=""/>
              <a:defRPr sz="24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A28E6A"/>
              </a:buClr>
              <a:buFont typeface="Wingdings 3" panose="05040102010807070707" pitchFamily="18" charset="2"/>
              <a:buChar char=""/>
              <a:defRPr sz="22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 typeface="Wingdings" panose="05000000000000000000" pitchFamily="2" charset="2"/>
              <a:buChar char="Ø"/>
            </a:pPr>
            <a:r>
              <a:rPr lang="zh-CN" altLang="en-US" sz="2400" dirty="0" smtClean="0">
                <a:latin typeface="华文楷体" panose="02010600040101010101" pitchFamily="2" charset="-122"/>
              </a:rPr>
              <a:t>然后开始自动安装</a:t>
            </a:r>
            <a:r>
              <a:rPr lang="en-US" altLang="zh-CN" sz="2400" dirty="0" smtClean="0">
                <a:latin typeface="华文楷体" panose="02010600040101010101" pitchFamily="2" charset="-122"/>
              </a:rPr>
              <a:t>SQL Server 2008</a:t>
            </a:r>
            <a:r>
              <a:rPr lang="zh-CN" altLang="en-US" sz="2400" dirty="0" smtClean="0">
                <a:latin typeface="华文楷体" panose="02010600040101010101" pitchFamily="2" charset="-122"/>
              </a:rPr>
              <a:t>数据库，请耐心等待。</a:t>
            </a:r>
            <a:endParaRPr lang="en-US" altLang="zh-CN" sz="2400" dirty="0">
              <a:latin typeface="华文楷体" panose="0201060004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0158" y="2258904"/>
            <a:ext cx="3562847" cy="1095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8013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/>
          </p:cNvSpPr>
          <p:nvPr/>
        </p:nvSpPr>
        <p:spPr>
          <a:xfrm>
            <a:off x="1171956" y="803593"/>
            <a:ext cx="7222236" cy="7858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zh-CN" altLang="en-US" sz="4000" spc="-150" dirty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程序</a:t>
            </a:r>
            <a:r>
              <a:rPr lang="zh-CN" altLang="en-US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安装</a:t>
            </a:r>
            <a:r>
              <a:rPr lang="en-US" altLang="zh-CN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-</a:t>
            </a:r>
            <a:r>
              <a:rPr lang="en-US" altLang="zh-CN" sz="4000" spc="-150" dirty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华文楷体" panose="02010600040101010101" pitchFamily="2" charset="-122"/>
              </a:rPr>
              <a:t>Win 7</a:t>
            </a:r>
            <a:r>
              <a:rPr lang="zh-CN" altLang="en-US" sz="4000" spc="-150" dirty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华文楷体" panose="02010600040101010101" pitchFamily="2" charset="-122"/>
              </a:rPr>
              <a:t>系统及以上系统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2881" y="1548536"/>
            <a:ext cx="5692863" cy="4292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3337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/>
          </p:cNvSpPr>
          <p:nvPr/>
        </p:nvSpPr>
        <p:spPr>
          <a:xfrm>
            <a:off x="1171956" y="803593"/>
            <a:ext cx="7222236" cy="7858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zh-CN" altLang="en-US" sz="4000" spc="-150" dirty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程序</a:t>
            </a:r>
            <a:r>
              <a:rPr lang="zh-CN" altLang="en-US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安装</a:t>
            </a:r>
            <a:r>
              <a:rPr lang="en-US" altLang="zh-CN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-</a:t>
            </a:r>
            <a:r>
              <a:rPr lang="en-US" altLang="zh-CN" sz="4000" spc="-150" dirty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华文楷体" panose="02010600040101010101" pitchFamily="2" charset="-122"/>
              </a:rPr>
              <a:t>Win 7</a:t>
            </a:r>
            <a:r>
              <a:rPr lang="zh-CN" altLang="en-US" sz="4000" spc="-150" dirty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华文楷体" panose="02010600040101010101" pitchFamily="2" charset="-122"/>
              </a:rPr>
              <a:t>系统及以上系统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6879" y="1589405"/>
            <a:ext cx="5469409" cy="4088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3606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/>
          </p:cNvSpPr>
          <p:nvPr/>
        </p:nvSpPr>
        <p:spPr>
          <a:xfrm>
            <a:off x="1171956" y="803593"/>
            <a:ext cx="7222236" cy="7858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zh-CN" altLang="en-US" sz="4000" spc="-150" dirty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程序</a:t>
            </a:r>
            <a:r>
              <a:rPr lang="zh-CN" altLang="en-US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安装</a:t>
            </a:r>
            <a:r>
              <a:rPr lang="en-US" altLang="zh-CN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-</a:t>
            </a:r>
            <a:r>
              <a:rPr lang="en-US" altLang="zh-CN" sz="4000" spc="-150" dirty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华文楷体" panose="02010600040101010101" pitchFamily="2" charset="-122"/>
              </a:rPr>
              <a:t>Win 7</a:t>
            </a:r>
            <a:r>
              <a:rPr lang="zh-CN" altLang="en-US" sz="4000" spc="-150" dirty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华文楷体" panose="02010600040101010101" pitchFamily="2" charset="-122"/>
              </a:rPr>
              <a:t>系统及以上系统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2609" y="1589405"/>
            <a:ext cx="5537415" cy="4210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1578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/>
          </p:cNvSpPr>
          <p:nvPr/>
        </p:nvSpPr>
        <p:spPr>
          <a:xfrm>
            <a:off x="1171956" y="803593"/>
            <a:ext cx="7222236" cy="7858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zh-CN" altLang="en-US" sz="4000" spc="-150" dirty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程序</a:t>
            </a:r>
            <a:r>
              <a:rPr lang="zh-CN" altLang="en-US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安装</a:t>
            </a:r>
            <a:r>
              <a:rPr lang="en-US" altLang="zh-CN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-</a:t>
            </a:r>
            <a:r>
              <a:rPr lang="en-US" altLang="zh-CN" sz="4000" spc="-150" dirty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华文楷体" panose="02010600040101010101" pitchFamily="2" charset="-122"/>
              </a:rPr>
              <a:t>Win 7</a:t>
            </a:r>
            <a:r>
              <a:rPr lang="zh-CN" altLang="en-US" sz="4000" spc="-150" dirty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华文楷体" panose="02010600040101010101" pitchFamily="2" charset="-122"/>
              </a:rPr>
              <a:t>系统及以上系统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2609" y="1589406"/>
            <a:ext cx="4223589" cy="3211194"/>
          </a:xfrm>
          <a:prstGeom prst="rect">
            <a:avLst/>
          </a:prstGeom>
        </p:spPr>
      </p:pic>
      <p:sp>
        <p:nvSpPr>
          <p:cNvPr id="4" name="矩形 2"/>
          <p:cNvSpPr>
            <a:spLocks noChangeArrowheads="1"/>
          </p:cNvSpPr>
          <p:nvPr/>
        </p:nvSpPr>
        <p:spPr bwMode="auto">
          <a:xfrm>
            <a:off x="1171956" y="4947476"/>
            <a:ext cx="722290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700"/>
              </a:spcBef>
              <a:buSzPct val="95000"/>
              <a:buFont typeface="Wingdings" panose="05000000000000000000" pitchFamily="2" charset="2"/>
              <a:buChar char=""/>
              <a:defRPr sz="3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"/>
              <a:defRPr sz="26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18" charset="2"/>
              <a:buChar char=""/>
              <a:defRPr sz="24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A28E6A"/>
              </a:buClr>
              <a:buFont typeface="Wingdings 3" panose="05040102010807070707" pitchFamily="18" charset="2"/>
              <a:buChar char=""/>
              <a:defRPr sz="22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 typeface="Wingdings" panose="05000000000000000000" pitchFamily="2" charset="2"/>
              <a:buChar char="Ø"/>
            </a:pPr>
            <a:r>
              <a:rPr lang="zh-CN" altLang="en-US" sz="2400" dirty="0" smtClean="0">
                <a:latin typeface="华文楷体" panose="02010600040101010101" pitchFamily="2" charset="-122"/>
              </a:rPr>
              <a:t>当安装完成后将自动退出数据库安装，并执行下一步安装。</a:t>
            </a:r>
            <a:endParaRPr lang="en-US" altLang="zh-CN" sz="2400" dirty="0">
              <a:latin typeface="华文楷体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91420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标题 1"/>
          <p:cNvSpPr txBox="1">
            <a:spLocks/>
          </p:cNvSpPr>
          <p:nvPr/>
        </p:nvSpPr>
        <p:spPr bwMode="auto">
          <a:xfrm>
            <a:off x="2095501" y="785814"/>
            <a:ext cx="6232525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700"/>
              </a:spcBef>
              <a:buSzPct val="95000"/>
              <a:buFont typeface="Wingdings" panose="05000000000000000000" pitchFamily="2" charset="2"/>
              <a:buChar char=""/>
              <a:defRPr sz="3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"/>
              <a:defRPr sz="26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18" charset="2"/>
              <a:buChar char=""/>
              <a:defRPr sz="24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A28E6A"/>
              </a:buClr>
              <a:buFont typeface="Wingdings 3" panose="05040102010807070707" pitchFamily="18" charset="2"/>
              <a:buChar char=""/>
              <a:defRPr sz="22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zh-CN" altLang="en-US" sz="4000" dirty="0">
                <a:latin typeface="黑体" panose="02010609060101010101" pitchFamily="49" charset="-122"/>
                <a:ea typeface="黑体" panose="02010609060101010101" pitchFamily="49" charset="-122"/>
              </a:rPr>
              <a:t>系统安装概述</a:t>
            </a:r>
            <a:r>
              <a:rPr lang="en-US" altLang="zh-CN" sz="4000" dirty="0">
                <a:latin typeface="黑体" panose="02010609060101010101" pitchFamily="49" charset="-122"/>
                <a:ea typeface="黑体" panose="02010609060101010101" pitchFamily="49" charset="-122"/>
              </a:rPr>
              <a:t>-XP</a:t>
            </a:r>
            <a:r>
              <a:rPr lang="zh-CN" altLang="en-US" sz="4000" dirty="0">
                <a:latin typeface="黑体" panose="02010609060101010101" pitchFamily="49" charset="-122"/>
                <a:ea typeface="黑体" panose="02010609060101010101" pitchFamily="49" charset="-122"/>
              </a:rPr>
              <a:t>操作系统</a:t>
            </a:r>
            <a:endParaRPr lang="en-US" altLang="zh-CN" sz="40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5" name="图示 4"/>
          <p:cNvGraphicFramePr/>
          <p:nvPr>
            <p:extLst>
              <p:ext uri="{D42A27DB-BD31-4B8C-83A1-F6EECF244321}">
                <p14:modId xmlns:p14="http://schemas.microsoft.com/office/powerpoint/2010/main" val="1975236527"/>
              </p:ext>
            </p:extLst>
          </p:nvPr>
        </p:nvGraphicFramePr>
        <p:xfrm>
          <a:off x="2999656" y="1571612"/>
          <a:ext cx="496855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48919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/>
          </p:cNvSpPr>
          <p:nvPr/>
        </p:nvSpPr>
        <p:spPr>
          <a:xfrm>
            <a:off x="1171956" y="803593"/>
            <a:ext cx="7011924" cy="7858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zh-CN" altLang="en-US" sz="4000" spc="-150" dirty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程序</a:t>
            </a:r>
            <a:r>
              <a:rPr lang="zh-CN" altLang="en-US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安装</a:t>
            </a:r>
            <a:r>
              <a:rPr lang="en-US" altLang="zh-CN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-</a:t>
            </a:r>
            <a:r>
              <a:rPr lang="en-US" altLang="zh-CN" sz="4000" spc="-150" dirty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华文楷体" panose="02010600040101010101" pitchFamily="2" charset="-122"/>
              </a:rPr>
              <a:t>Win 7</a:t>
            </a:r>
            <a:r>
              <a:rPr lang="zh-CN" altLang="en-US" sz="4000" spc="-150" dirty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华文楷体" panose="02010600040101010101" pitchFamily="2" charset="-122"/>
              </a:rPr>
              <a:t>系统及以上系统</a:t>
            </a:r>
          </a:p>
        </p:txBody>
      </p:sp>
      <p:sp>
        <p:nvSpPr>
          <p:cNvPr id="16387" name="矩形 2"/>
          <p:cNvSpPr>
            <a:spLocks noChangeArrowheads="1"/>
          </p:cNvSpPr>
          <p:nvPr/>
        </p:nvSpPr>
        <p:spPr bwMode="auto">
          <a:xfrm>
            <a:off x="1171956" y="4211747"/>
            <a:ext cx="722290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700"/>
              </a:spcBef>
              <a:buSzPct val="95000"/>
              <a:buFont typeface="Wingdings" panose="05000000000000000000" pitchFamily="2" charset="2"/>
              <a:buChar char=""/>
              <a:defRPr sz="3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"/>
              <a:defRPr sz="26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18" charset="2"/>
              <a:buChar char=""/>
              <a:defRPr sz="24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A28E6A"/>
              </a:buClr>
              <a:buFont typeface="Wingdings 3" panose="05040102010807070707" pitchFamily="18" charset="2"/>
              <a:buChar char=""/>
              <a:defRPr sz="22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 typeface="Wingdings" panose="05000000000000000000" pitchFamily="2" charset="2"/>
              <a:buChar char="Ø"/>
            </a:pPr>
            <a:r>
              <a:rPr lang="zh-CN" altLang="en-US" sz="2400" dirty="0" smtClean="0">
                <a:latin typeface="华文楷体" panose="02010600040101010101" pitchFamily="2" charset="-122"/>
              </a:rPr>
              <a:t>水晶报表安装：据库安装完成后，安装程序会自动识别操作系统并安装对应的水晶报表插件。</a:t>
            </a:r>
            <a:endParaRPr lang="en-US" altLang="zh-CN" sz="2400" dirty="0" smtClean="0">
              <a:latin typeface="华文楷体" panose="0201060004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1444" y="1782219"/>
            <a:ext cx="3734321" cy="1409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978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矩形 2"/>
          <p:cNvSpPr>
            <a:spLocks noChangeArrowheads="1"/>
          </p:cNvSpPr>
          <p:nvPr/>
        </p:nvSpPr>
        <p:spPr bwMode="auto">
          <a:xfrm>
            <a:off x="1171956" y="4211747"/>
            <a:ext cx="722290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700"/>
              </a:spcBef>
              <a:buSzPct val="95000"/>
              <a:buFont typeface="Wingdings" panose="05000000000000000000" pitchFamily="2" charset="2"/>
              <a:buChar char=""/>
              <a:defRPr sz="3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"/>
              <a:defRPr sz="26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18" charset="2"/>
              <a:buChar char=""/>
              <a:defRPr sz="24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A28E6A"/>
              </a:buClr>
              <a:buFont typeface="Wingdings 3" panose="05040102010807070707" pitchFamily="18" charset="2"/>
              <a:buChar char=""/>
              <a:defRPr sz="22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 typeface="Wingdings" panose="05000000000000000000" pitchFamily="2" charset="2"/>
              <a:buChar char="Ø"/>
            </a:pPr>
            <a:r>
              <a:rPr lang="zh-CN" altLang="en-US" sz="2400" dirty="0" smtClean="0">
                <a:latin typeface="华文楷体" panose="02010600040101010101" pitchFamily="2" charset="-122"/>
              </a:rPr>
              <a:t>正在还原数据库：当水晶报表安装完成后，安装程序开始还原数据库。</a:t>
            </a:r>
            <a:endParaRPr lang="en-US" altLang="zh-CN" sz="2400" dirty="0" smtClean="0">
              <a:latin typeface="华文楷体" panose="0201060004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1704" y="1838406"/>
            <a:ext cx="3829584" cy="1571844"/>
          </a:xfrm>
          <a:prstGeom prst="rect">
            <a:avLst/>
          </a:prstGeom>
        </p:spPr>
      </p:pic>
      <p:sp>
        <p:nvSpPr>
          <p:cNvPr id="5" name="标题 1"/>
          <p:cNvSpPr txBox="1">
            <a:spLocks/>
          </p:cNvSpPr>
          <p:nvPr/>
        </p:nvSpPr>
        <p:spPr>
          <a:xfrm>
            <a:off x="1171956" y="803593"/>
            <a:ext cx="7011924" cy="7858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zh-CN" altLang="en-US" sz="4000" spc="-150" dirty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程序</a:t>
            </a:r>
            <a:r>
              <a:rPr lang="zh-CN" altLang="en-US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安装</a:t>
            </a:r>
            <a:r>
              <a:rPr lang="en-US" altLang="zh-CN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-</a:t>
            </a:r>
            <a:r>
              <a:rPr lang="en-US" altLang="zh-CN" sz="4000" spc="-150" dirty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华文楷体" panose="02010600040101010101" pitchFamily="2" charset="-122"/>
              </a:rPr>
              <a:t>Win 7</a:t>
            </a:r>
            <a:r>
              <a:rPr lang="zh-CN" altLang="en-US" sz="4000" spc="-150" dirty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华文楷体" panose="02010600040101010101" pitchFamily="2" charset="-122"/>
              </a:rPr>
              <a:t>系统及以上系统</a:t>
            </a:r>
          </a:p>
        </p:txBody>
      </p:sp>
    </p:spTree>
    <p:extLst>
      <p:ext uri="{BB962C8B-B14F-4D97-AF65-F5344CB8AC3E}">
        <p14:creationId xmlns:p14="http://schemas.microsoft.com/office/powerpoint/2010/main" val="4089241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矩形 2"/>
          <p:cNvSpPr>
            <a:spLocks noChangeArrowheads="1"/>
          </p:cNvSpPr>
          <p:nvPr/>
        </p:nvSpPr>
        <p:spPr bwMode="auto">
          <a:xfrm>
            <a:off x="1300464" y="4975139"/>
            <a:ext cx="992836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700"/>
              </a:spcBef>
              <a:buSzPct val="95000"/>
              <a:buFont typeface="Wingdings" panose="05000000000000000000" pitchFamily="2" charset="2"/>
              <a:buChar char=""/>
              <a:defRPr sz="3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"/>
              <a:defRPr sz="26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18" charset="2"/>
              <a:buChar char=""/>
              <a:defRPr sz="24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A28E6A"/>
              </a:buClr>
              <a:buFont typeface="Wingdings 3" panose="05040102010807070707" pitchFamily="18" charset="2"/>
              <a:buChar char=""/>
              <a:defRPr sz="22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 typeface="Wingdings" panose="05000000000000000000" pitchFamily="2" charset="2"/>
              <a:buChar char="Ø"/>
            </a:pPr>
            <a:r>
              <a:rPr lang="zh-CN" altLang="en-US" sz="2400" dirty="0" smtClean="0">
                <a:latin typeface="华文楷体" panose="02010600040101010101" pitchFamily="2" charset="-122"/>
              </a:rPr>
              <a:t>数据库还原完成后将开始安装环统软件，如图当进度条显示正“十三五”环境业务统计系统，然后弹出环统软件安装窗口，点击下一步。</a:t>
            </a:r>
            <a:endParaRPr lang="en-US" altLang="zh-CN" sz="2400" dirty="0" smtClean="0">
              <a:latin typeface="华文楷体" panose="0201060004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0465" y="2105127"/>
            <a:ext cx="3848637" cy="1590897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4939" y="1589405"/>
            <a:ext cx="4171709" cy="341626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0733" y="2105349"/>
            <a:ext cx="3848100" cy="1590675"/>
          </a:xfrm>
          <a:prstGeom prst="rect">
            <a:avLst/>
          </a:prstGeom>
        </p:spPr>
      </p:pic>
      <p:sp>
        <p:nvSpPr>
          <p:cNvPr id="8" name="标题 1"/>
          <p:cNvSpPr txBox="1">
            <a:spLocks/>
          </p:cNvSpPr>
          <p:nvPr/>
        </p:nvSpPr>
        <p:spPr>
          <a:xfrm>
            <a:off x="1171956" y="803593"/>
            <a:ext cx="7011924" cy="7858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zh-CN" altLang="en-US" sz="4000" spc="-150" dirty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程序</a:t>
            </a:r>
            <a:r>
              <a:rPr lang="zh-CN" altLang="en-US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安装</a:t>
            </a:r>
            <a:r>
              <a:rPr lang="en-US" altLang="zh-CN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-</a:t>
            </a:r>
            <a:r>
              <a:rPr lang="en-US" altLang="zh-CN" sz="4000" spc="-150" dirty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华文楷体" panose="02010600040101010101" pitchFamily="2" charset="-122"/>
              </a:rPr>
              <a:t>Win 7</a:t>
            </a:r>
            <a:r>
              <a:rPr lang="zh-CN" altLang="en-US" sz="4000" spc="-150" dirty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华文楷体" panose="02010600040101010101" pitchFamily="2" charset="-122"/>
              </a:rPr>
              <a:t>系统及以上系统</a:t>
            </a:r>
          </a:p>
        </p:txBody>
      </p:sp>
    </p:spTree>
    <p:extLst>
      <p:ext uri="{BB962C8B-B14F-4D97-AF65-F5344CB8AC3E}">
        <p14:creationId xmlns:p14="http://schemas.microsoft.com/office/powerpoint/2010/main" val="3462084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矩形 2"/>
          <p:cNvSpPr>
            <a:spLocks noChangeArrowheads="1"/>
          </p:cNvSpPr>
          <p:nvPr/>
        </p:nvSpPr>
        <p:spPr bwMode="auto">
          <a:xfrm>
            <a:off x="1300464" y="4975139"/>
            <a:ext cx="992836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700"/>
              </a:spcBef>
              <a:buSzPct val="95000"/>
              <a:buFont typeface="Wingdings" panose="05000000000000000000" pitchFamily="2" charset="2"/>
              <a:buChar char=""/>
              <a:defRPr sz="3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"/>
              <a:defRPr sz="26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18" charset="2"/>
              <a:buChar char=""/>
              <a:defRPr sz="24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A28E6A"/>
              </a:buClr>
              <a:buFont typeface="Wingdings 3" panose="05040102010807070707" pitchFamily="18" charset="2"/>
              <a:buChar char=""/>
              <a:defRPr sz="22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 typeface="Wingdings" panose="05000000000000000000" pitchFamily="2" charset="2"/>
              <a:buChar char="Ø"/>
            </a:pPr>
            <a:r>
              <a:rPr lang="zh-CN" altLang="en-US" sz="2400" dirty="0" smtClean="0">
                <a:latin typeface="华文楷体" panose="02010600040101010101" pitchFamily="2" charset="-122"/>
              </a:rPr>
              <a:t>许可协议，点击同意，下一步。</a:t>
            </a:r>
            <a:endParaRPr lang="en-US" altLang="zh-CN" sz="2400" dirty="0" smtClean="0">
              <a:latin typeface="华文楷体" panose="0201060004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5328" y="1513421"/>
            <a:ext cx="4039632" cy="3308109"/>
          </a:xfrm>
          <a:prstGeom prst="rect">
            <a:avLst/>
          </a:prstGeom>
        </p:spPr>
      </p:pic>
      <p:sp>
        <p:nvSpPr>
          <p:cNvPr id="5" name="标题 1"/>
          <p:cNvSpPr txBox="1">
            <a:spLocks/>
          </p:cNvSpPr>
          <p:nvPr/>
        </p:nvSpPr>
        <p:spPr>
          <a:xfrm>
            <a:off x="1171956" y="803593"/>
            <a:ext cx="7011924" cy="7858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zh-CN" altLang="en-US" sz="4000" spc="-150" dirty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程序</a:t>
            </a:r>
            <a:r>
              <a:rPr lang="zh-CN" altLang="en-US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安装</a:t>
            </a:r>
            <a:r>
              <a:rPr lang="en-US" altLang="zh-CN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-</a:t>
            </a:r>
            <a:r>
              <a:rPr lang="en-US" altLang="zh-CN" sz="4000" spc="-150" dirty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华文楷体" panose="02010600040101010101" pitchFamily="2" charset="-122"/>
              </a:rPr>
              <a:t>Win 7</a:t>
            </a:r>
            <a:r>
              <a:rPr lang="zh-CN" altLang="en-US" sz="4000" spc="-150" dirty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华文楷体" panose="02010600040101010101" pitchFamily="2" charset="-122"/>
              </a:rPr>
              <a:t>系统及以上系统</a:t>
            </a:r>
          </a:p>
        </p:txBody>
      </p:sp>
    </p:spTree>
    <p:extLst>
      <p:ext uri="{BB962C8B-B14F-4D97-AF65-F5344CB8AC3E}">
        <p14:creationId xmlns:p14="http://schemas.microsoft.com/office/powerpoint/2010/main" val="1405644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矩形 2"/>
          <p:cNvSpPr>
            <a:spLocks noChangeArrowheads="1"/>
          </p:cNvSpPr>
          <p:nvPr/>
        </p:nvSpPr>
        <p:spPr bwMode="auto">
          <a:xfrm>
            <a:off x="1300464" y="4975139"/>
            <a:ext cx="992836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700"/>
              </a:spcBef>
              <a:buSzPct val="95000"/>
              <a:buFont typeface="Wingdings" panose="05000000000000000000" pitchFamily="2" charset="2"/>
              <a:buChar char=""/>
              <a:defRPr sz="3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"/>
              <a:defRPr sz="26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18" charset="2"/>
              <a:buChar char=""/>
              <a:defRPr sz="24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A28E6A"/>
              </a:buClr>
              <a:buFont typeface="Wingdings 3" panose="05040102010807070707" pitchFamily="18" charset="2"/>
              <a:buChar char=""/>
              <a:defRPr sz="22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 typeface="Wingdings" panose="05000000000000000000" pitchFamily="2" charset="2"/>
              <a:buChar char="Ø"/>
            </a:pPr>
            <a:r>
              <a:rPr lang="zh-CN" altLang="en-US" sz="2400" dirty="0" smtClean="0">
                <a:latin typeface="华文楷体" panose="02010600040101010101" pitchFamily="2" charset="-122"/>
              </a:rPr>
              <a:t>选择安装文件夹，建议默认，下一步。</a:t>
            </a:r>
            <a:endParaRPr lang="en-US" altLang="zh-CN" sz="2400" dirty="0" smtClean="0">
              <a:latin typeface="华文楷体" panose="0201060004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7843" y="1589405"/>
            <a:ext cx="4098557" cy="3364610"/>
          </a:xfrm>
          <a:prstGeom prst="rect">
            <a:avLst/>
          </a:prstGeom>
        </p:spPr>
      </p:pic>
      <p:sp>
        <p:nvSpPr>
          <p:cNvPr id="5" name="标题 1"/>
          <p:cNvSpPr txBox="1">
            <a:spLocks/>
          </p:cNvSpPr>
          <p:nvPr/>
        </p:nvSpPr>
        <p:spPr>
          <a:xfrm>
            <a:off x="1171956" y="803593"/>
            <a:ext cx="7011924" cy="7858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zh-CN" altLang="en-US" sz="4000" spc="-150" dirty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程序</a:t>
            </a:r>
            <a:r>
              <a:rPr lang="zh-CN" altLang="en-US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安装</a:t>
            </a:r>
            <a:r>
              <a:rPr lang="en-US" altLang="zh-CN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-</a:t>
            </a:r>
            <a:r>
              <a:rPr lang="en-US" altLang="zh-CN" sz="4000" spc="-150" dirty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华文楷体" panose="02010600040101010101" pitchFamily="2" charset="-122"/>
              </a:rPr>
              <a:t>Win 7</a:t>
            </a:r>
            <a:r>
              <a:rPr lang="zh-CN" altLang="en-US" sz="4000" spc="-150" dirty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华文楷体" panose="02010600040101010101" pitchFamily="2" charset="-122"/>
              </a:rPr>
              <a:t>系统及以上系统</a:t>
            </a:r>
          </a:p>
        </p:txBody>
      </p:sp>
    </p:spTree>
    <p:extLst>
      <p:ext uri="{BB962C8B-B14F-4D97-AF65-F5344CB8AC3E}">
        <p14:creationId xmlns:p14="http://schemas.microsoft.com/office/powerpoint/2010/main" val="3331016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矩形 2"/>
          <p:cNvSpPr>
            <a:spLocks noChangeArrowheads="1"/>
          </p:cNvSpPr>
          <p:nvPr/>
        </p:nvSpPr>
        <p:spPr bwMode="auto">
          <a:xfrm>
            <a:off x="1300464" y="4975139"/>
            <a:ext cx="992836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700"/>
              </a:spcBef>
              <a:buSzPct val="95000"/>
              <a:buFont typeface="Wingdings" panose="05000000000000000000" pitchFamily="2" charset="2"/>
              <a:buChar char=""/>
              <a:defRPr sz="3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"/>
              <a:defRPr sz="26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18" charset="2"/>
              <a:buChar char=""/>
              <a:defRPr sz="24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A28E6A"/>
              </a:buClr>
              <a:buFont typeface="Wingdings 3" panose="05040102010807070707" pitchFamily="18" charset="2"/>
              <a:buChar char=""/>
              <a:defRPr sz="22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 typeface="Wingdings" panose="05000000000000000000" pitchFamily="2" charset="2"/>
              <a:buChar char="Ø"/>
            </a:pPr>
            <a:r>
              <a:rPr lang="zh-CN" altLang="en-US" sz="2400" dirty="0" smtClean="0">
                <a:latin typeface="华文楷体" panose="02010600040101010101" pitchFamily="2" charset="-122"/>
              </a:rPr>
              <a:t>确认安装，下一步。</a:t>
            </a:r>
            <a:endParaRPr lang="en-US" altLang="zh-CN" sz="2400" dirty="0" smtClean="0">
              <a:latin typeface="华文楷体" panose="0201060004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0464" y="1589404"/>
            <a:ext cx="3929904" cy="3198941"/>
          </a:xfrm>
          <a:prstGeom prst="rect">
            <a:avLst/>
          </a:prstGeom>
        </p:spPr>
      </p:pic>
      <p:sp>
        <p:nvSpPr>
          <p:cNvPr id="6" name="标题 1"/>
          <p:cNvSpPr txBox="1">
            <a:spLocks/>
          </p:cNvSpPr>
          <p:nvPr/>
        </p:nvSpPr>
        <p:spPr>
          <a:xfrm>
            <a:off x="1171956" y="803593"/>
            <a:ext cx="7011924" cy="7858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zh-CN" altLang="en-US" sz="4000" spc="-150" dirty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程序</a:t>
            </a:r>
            <a:r>
              <a:rPr lang="zh-CN" altLang="en-US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安装</a:t>
            </a:r>
            <a:r>
              <a:rPr lang="en-US" altLang="zh-CN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-</a:t>
            </a:r>
            <a:r>
              <a:rPr lang="en-US" altLang="zh-CN" sz="4000" spc="-150" dirty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华文楷体" panose="02010600040101010101" pitchFamily="2" charset="-122"/>
              </a:rPr>
              <a:t>Win 7</a:t>
            </a:r>
            <a:r>
              <a:rPr lang="zh-CN" altLang="en-US" sz="4000" spc="-150" dirty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华文楷体" panose="02010600040101010101" pitchFamily="2" charset="-122"/>
              </a:rPr>
              <a:t>系统及以上系统</a:t>
            </a:r>
          </a:p>
        </p:txBody>
      </p:sp>
    </p:spTree>
    <p:extLst>
      <p:ext uri="{BB962C8B-B14F-4D97-AF65-F5344CB8AC3E}">
        <p14:creationId xmlns:p14="http://schemas.microsoft.com/office/powerpoint/2010/main" val="409778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0465" y="1589405"/>
            <a:ext cx="4012200" cy="3316537"/>
          </a:xfrm>
          <a:prstGeom prst="rect">
            <a:avLst/>
          </a:prstGeom>
        </p:spPr>
      </p:pic>
      <p:sp>
        <p:nvSpPr>
          <p:cNvPr id="4" name="标题 1"/>
          <p:cNvSpPr txBox="1">
            <a:spLocks/>
          </p:cNvSpPr>
          <p:nvPr/>
        </p:nvSpPr>
        <p:spPr>
          <a:xfrm>
            <a:off x="1171956" y="803593"/>
            <a:ext cx="7011924" cy="7858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zh-CN" altLang="en-US" sz="4000" spc="-150" dirty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程序</a:t>
            </a:r>
            <a:r>
              <a:rPr lang="zh-CN" altLang="en-US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安装</a:t>
            </a:r>
            <a:r>
              <a:rPr lang="en-US" altLang="zh-CN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-</a:t>
            </a:r>
            <a:r>
              <a:rPr lang="en-US" altLang="zh-CN" sz="4000" spc="-150" dirty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华文楷体" panose="02010600040101010101" pitchFamily="2" charset="-122"/>
              </a:rPr>
              <a:t>Win 7</a:t>
            </a:r>
            <a:r>
              <a:rPr lang="zh-CN" altLang="en-US" sz="4000" spc="-150" dirty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华文楷体" panose="02010600040101010101" pitchFamily="2" charset="-122"/>
              </a:rPr>
              <a:t>系统及以上系统</a:t>
            </a:r>
          </a:p>
        </p:txBody>
      </p:sp>
    </p:spTree>
    <p:extLst>
      <p:ext uri="{BB962C8B-B14F-4D97-AF65-F5344CB8AC3E}">
        <p14:creationId xmlns:p14="http://schemas.microsoft.com/office/powerpoint/2010/main" val="4106880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矩形 2"/>
          <p:cNvSpPr>
            <a:spLocks noChangeArrowheads="1"/>
          </p:cNvSpPr>
          <p:nvPr/>
        </p:nvSpPr>
        <p:spPr bwMode="auto">
          <a:xfrm>
            <a:off x="1300464" y="4975139"/>
            <a:ext cx="992836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700"/>
              </a:spcBef>
              <a:buSzPct val="95000"/>
              <a:buFont typeface="Wingdings" panose="05000000000000000000" pitchFamily="2" charset="2"/>
              <a:buChar char=""/>
              <a:defRPr sz="3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"/>
              <a:defRPr sz="26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18" charset="2"/>
              <a:buChar char=""/>
              <a:defRPr sz="24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A28E6A"/>
              </a:buClr>
              <a:buFont typeface="Wingdings 3" panose="05040102010807070707" pitchFamily="18" charset="2"/>
              <a:buChar char=""/>
              <a:defRPr sz="22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 typeface="Wingdings" panose="05000000000000000000" pitchFamily="2" charset="2"/>
              <a:buChar char="Ø"/>
            </a:pPr>
            <a:r>
              <a:rPr lang="zh-CN" altLang="en-US" sz="2400" dirty="0" smtClean="0">
                <a:latin typeface="华文楷体" panose="02010600040101010101" pitchFamily="2" charset="-122"/>
              </a:rPr>
              <a:t>点击关闭完成环统软件安装。</a:t>
            </a:r>
            <a:endParaRPr lang="en-US" altLang="zh-CN" sz="2400" dirty="0" smtClean="0">
              <a:latin typeface="华文楷体" panose="0201060004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0464" y="1531554"/>
            <a:ext cx="3993912" cy="328816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1548" y="2384948"/>
            <a:ext cx="3839111" cy="1581371"/>
          </a:xfrm>
          <a:prstGeom prst="rect">
            <a:avLst/>
          </a:prstGeom>
        </p:spPr>
      </p:pic>
      <p:sp>
        <p:nvSpPr>
          <p:cNvPr id="6" name="标题 1"/>
          <p:cNvSpPr txBox="1">
            <a:spLocks/>
          </p:cNvSpPr>
          <p:nvPr/>
        </p:nvSpPr>
        <p:spPr>
          <a:xfrm>
            <a:off x="1171956" y="803593"/>
            <a:ext cx="7011924" cy="7858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zh-CN" altLang="en-US" sz="4000" spc="-150" dirty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程序</a:t>
            </a:r>
            <a:r>
              <a:rPr lang="zh-CN" altLang="en-US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安装</a:t>
            </a:r>
            <a:r>
              <a:rPr lang="en-US" altLang="zh-CN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-</a:t>
            </a:r>
            <a:r>
              <a:rPr lang="en-US" altLang="zh-CN" sz="4000" spc="-150" dirty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华文楷体" panose="02010600040101010101" pitchFamily="2" charset="-122"/>
              </a:rPr>
              <a:t>Win 7</a:t>
            </a:r>
            <a:r>
              <a:rPr lang="zh-CN" altLang="en-US" sz="4000" spc="-150" dirty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华文楷体" panose="02010600040101010101" pitchFamily="2" charset="-122"/>
              </a:rPr>
              <a:t>系统及以上系统</a:t>
            </a:r>
          </a:p>
        </p:txBody>
      </p:sp>
    </p:spTree>
    <p:extLst>
      <p:ext uri="{BB962C8B-B14F-4D97-AF65-F5344CB8AC3E}">
        <p14:creationId xmlns:p14="http://schemas.microsoft.com/office/powerpoint/2010/main" val="3294259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/>
          </p:cNvSpPr>
          <p:nvPr/>
        </p:nvSpPr>
        <p:spPr>
          <a:xfrm>
            <a:off x="989076" y="794449"/>
            <a:ext cx="4572000" cy="7858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zh-CN" altLang="en-US" sz="4000" spc="-150" dirty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安装</a:t>
            </a:r>
            <a:r>
              <a:rPr lang="zh-CN" altLang="en-US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程序</a:t>
            </a:r>
            <a:endParaRPr lang="zh-CN" altLang="en-US" sz="4000" spc="-150" dirty="0">
              <a:solidFill>
                <a:schemeClr val="tx2">
                  <a:satMod val="200000"/>
                </a:schemeClr>
              </a:solidFill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5363" name="矩形 2"/>
          <p:cNvSpPr>
            <a:spLocks noChangeArrowheads="1"/>
          </p:cNvSpPr>
          <p:nvPr/>
        </p:nvSpPr>
        <p:spPr bwMode="auto">
          <a:xfrm>
            <a:off x="1244665" y="1658050"/>
            <a:ext cx="6929437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700"/>
              </a:spcBef>
              <a:buSzPct val="95000"/>
              <a:buFont typeface="Wingdings" panose="05000000000000000000" pitchFamily="2" charset="2"/>
              <a:buChar char=""/>
              <a:defRPr sz="3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"/>
              <a:defRPr sz="26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18" charset="2"/>
              <a:buChar char=""/>
              <a:defRPr sz="24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A28E6A"/>
              </a:buClr>
              <a:buFont typeface="Wingdings 3" panose="05040102010807070707" pitchFamily="18" charset="2"/>
              <a:buChar char=""/>
              <a:defRPr sz="22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 typeface="Wingdings" panose="05000000000000000000" pitchFamily="2" charset="2"/>
              <a:buChar char="Ø"/>
            </a:pPr>
            <a:r>
              <a:rPr lang="zh-CN" altLang="en-US" sz="3200" dirty="0" smtClean="0">
                <a:latin typeface="Arial" panose="020B0604020202020204" pitchFamily="34" charset="0"/>
                <a:ea typeface="宋体" panose="02010600030101010101" pitchFamily="2" charset="-122"/>
              </a:rPr>
              <a:t>升级包包括</a:t>
            </a:r>
            <a:r>
              <a:rPr lang="zh-CN" altLang="en-US" sz="3200" dirty="0">
                <a:latin typeface="Arial" panose="020B0604020202020204" pitchFamily="34" charset="0"/>
                <a:ea typeface="宋体" panose="02010600030101010101" pitchFamily="2" charset="-122"/>
              </a:rPr>
              <a:t>：</a:t>
            </a:r>
            <a:endParaRPr lang="en-US" altLang="zh-CN" sz="32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65" name="矩形 2"/>
          <p:cNvSpPr>
            <a:spLocks noChangeArrowheads="1"/>
          </p:cNvSpPr>
          <p:nvPr/>
        </p:nvSpPr>
        <p:spPr bwMode="auto">
          <a:xfrm>
            <a:off x="1317690" y="3674175"/>
            <a:ext cx="1049635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700"/>
              </a:spcBef>
              <a:buSzPct val="95000"/>
              <a:buFont typeface="Wingdings" panose="05000000000000000000" pitchFamily="2" charset="2"/>
              <a:buChar char=""/>
              <a:defRPr sz="3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"/>
              <a:defRPr sz="26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18" charset="2"/>
              <a:buChar char=""/>
              <a:defRPr sz="24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A28E6A"/>
              </a:buClr>
              <a:buFont typeface="Wingdings 3" panose="05040102010807070707" pitchFamily="18" charset="2"/>
              <a:buChar char=""/>
              <a:defRPr sz="22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 typeface="Wingdings" panose="05000000000000000000" pitchFamily="2" charset="2"/>
              <a:buChar char="Ø"/>
            </a:pPr>
            <a:r>
              <a:rPr lang="en-US" altLang="zh-CN" sz="2400" dirty="0" err="1" smtClean="0">
                <a:latin typeface="华文楷体" panose="02010600040101010101" pitchFamily="2" charset="-122"/>
              </a:rPr>
              <a:t>UpdateFile</a:t>
            </a:r>
            <a:r>
              <a:rPr lang="zh-CN" altLang="en-US" sz="2400" dirty="0" smtClean="0">
                <a:latin typeface="华文楷体" panose="02010600040101010101" pitchFamily="2" charset="-122"/>
              </a:rPr>
              <a:t>：软件升级的更新文件</a:t>
            </a:r>
            <a:endParaRPr lang="en-US" altLang="zh-CN" sz="2400" dirty="0" smtClean="0">
              <a:latin typeface="华文楷体" panose="02010600040101010101" pitchFamily="2" charset="-122"/>
            </a:endParaRPr>
          </a:p>
          <a:p>
            <a:pPr eaLnBrk="1" hangingPunct="1">
              <a:spcBef>
                <a:spcPct val="0"/>
              </a:spcBef>
              <a:buSzTx/>
              <a:buFont typeface="Wingdings" panose="05000000000000000000" pitchFamily="2" charset="2"/>
              <a:buChar char="Ø"/>
            </a:pPr>
            <a:r>
              <a:rPr lang="en-US" altLang="zh-CN" sz="2400" dirty="0" smtClean="0">
                <a:latin typeface="华文楷体" panose="02010600040101010101" pitchFamily="2" charset="-122"/>
              </a:rPr>
              <a:t>UpdateHJTJ2016.exe</a:t>
            </a:r>
            <a:r>
              <a:rPr lang="zh-CN" altLang="en-US" sz="2400" dirty="0" smtClean="0">
                <a:latin typeface="华文楷体" panose="02010600040101010101" pitchFamily="2" charset="-122"/>
              </a:rPr>
              <a:t>：环境统计业务系统升级启动程序</a:t>
            </a:r>
            <a:endParaRPr lang="en-US" altLang="zh-CN" sz="2400" dirty="0">
              <a:latin typeface="华文楷体" panose="02010600040101010101" pitchFamily="2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0760" y="2321455"/>
            <a:ext cx="6169907" cy="9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97504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/>
          </p:cNvSpPr>
          <p:nvPr/>
        </p:nvSpPr>
        <p:spPr>
          <a:xfrm>
            <a:off x="1171956" y="803593"/>
            <a:ext cx="5064252" cy="7858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zh-CN" altLang="en-US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程序升级</a:t>
            </a:r>
            <a:endParaRPr lang="zh-CN" altLang="en-US" sz="4000" spc="-150" dirty="0">
              <a:solidFill>
                <a:schemeClr val="tx2">
                  <a:satMod val="200000"/>
                </a:schemeClr>
              </a:solidFill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6387" name="矩形 2"/>
          <p:cNvSpPr>
            <a:spLocks noChangeArrowheads="1"/>
          </p:cNvSpPr>
          <p:nvPr/>
        </p:nvSpPr>
        <p:spPr bwMode="auto">
          <a:xfrm>
            <a:off x="1290158" y="4023932"/>
            <a:ext cx="10103266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700"/>
              </a:spcBef>
              <a:buSzPct val="95000"/>
              <a:buFont typeface="Wingdings" panose="05000000000000000000" pitchFamily="2" charset="2"/>
              <a:buChar char=""/>
              <a:defRPr sz="3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"/>
              <a:defRPr sz="26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18" charset="2"/>
              <a:buChar char=""/>
              <a:defRPr sz="24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A28E6A"/>
              </a:buClr>
              <a:buFont typeface="Wingdings 3" panose="05040102010807070707" pitchFamily="18" charset="2"/>
              <a:buChar char=""/>
              <a:defRPr sz="22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 typeface="Wingdings" panose="05000000000000000000" pitchFamily="2" charset="2"/>
              <a:buChar char="Ø"/>
            </a:pPr>
            <a:r>
              <a:rPr lang="en-US" altLang="zh-CN" sz="2400" dirty="0" smtClean="0">
                <a:latin typeface="华文楷体" panose="02010600040101010101" pitchFamily="2" charset="-122"/>
              </a:rPr>
              <a:t>Win </a:t>
            </a:r>
            <a:r>
              <a:rPr lang="en-US" altLang="zh-CN" sz="2400" dirty="0" err="1" smtClean="0">
                <a:latin typeface="华文楷体" panose="02010600040101010101" pitchFamily="2" charset="-122"/>
              </a:rPr>
              <a:t>xp</a:t>
            </a:r>
            <a:r>
              <a:rPr lang="zh-CN" altLang="en-US" sz="2400" dirty="0" smtClean="0">
                <a:latin typeface="华文楷体" panose="02010600040101010101" pitchFamily="2" charset="-122"/>
              </a:rPr>
              <a:t>和</a:t>
            </a:r>
            <a:r>
              <a:rPr lang="en-US" altLang="zh-CN" sz="2400" dirty="0" smtClean="0">
                <a:latin typeface="华文楷体" panose="02010600040101010101" pitchFamily="2" charset="-122"/>
              </a:rPr>
              <a:t>Win 7</a:t>
            </a:r>
            <a:r>
              <a:rPr lang="zh-CN" altLang="en-US" sz="2400" dirty="0" smtClean="0">
                <a:latin typeface="华文楷体" panose="02010600040101010101" pitchFamily="2" charset="-122"/>
              </a:rPr>
              <a:t>及以上操作系统直接点击</a:t>
            </a:r>
            <a:r>
              <a:rPr lang="en-US" altLang="zh-CN" sz="2400" dirty="0" smtClean="0">
                <a:latin typeface="华文楷体" panose="02010600040101010101" pitchFamily="2" charset="-122"/>
              </a:rPr>
              <a:t>UpdateHJTJ2016.exe</a:t>
            </a:r>
            <a:r>
              <a:rPr lang="zh-CN" altLang="en-US" sz="2400" dirty="0" smtClean="0">
                <a:latin typeface="华文楷体" panose="02010600040101010101" pitchFamily="2" charset="-122"/>
              </a:rPr>
              <a:t>进行升级。</a:t>
            </a:r>
            <a:endParaRPr lang="en-US" altLang="zh-CN" sz="2400" dirty="0" smtClean="0">
              <a:latin typeface="华文楷体" panose="02010600040101010101" pitchFamily="2" charset="-122"/>
            </a:endParaRPr>
          </a:p>
          <a:p>
            <a:pPr>
              <a:spcBef>
                <a:spcPct val="0"/>
              </a:spcBef>
              <a:buSzTx/>
              <a:buFont typeface="Wingdings" panose="05000000000000000000" pitchFamily="2" charset="2"/>
              <a:buChar char="Ø"/>
            </a:pPr>
            <a:r>
              <a:rPr lang="zh-CN" altLang="en-US" sz="2400" dirty="0" smtClean="0">
                <a:latin typeface="华文楷体" panose="02010600040101010101" pitchFamily="2" charset="-122"/>
              </a:rPr>
              <a:t>针对系统安全级别设置较高的系统，请右键点击</a:t>
            </a:r>
            <a:r>
              <a:rPr lang="en-US" altLang="zh-CN" sz="2400" dirty="0" smtClean="0">
                <a:latin typeface="华文楷体" panose="02010600040101010101" pitchFamily="2" charset="-122"/>
              </a:rPr>
              <a:t>UpdateHJTJ2016.exe</a:t>
            </a:r>
            <a:r>
              <a:rPr lang="zh-CN" altLang="en-US" sz="2400" dirty="0" smtClean="0">
                <a:latin typeface="华文楷体" panose="02010600040101010101" pitchFamily="2" charset="-122"/>
              </a:rPr>
              <a:t>程序，以管理员身份运行升级程序。</a:t>
            </a:r>
            <a:endParaRPr lang="en-US" altLang="zh-CN" sz="2400" dirty="0">
              <a:latin typeface="华文楷体" panose="02010600040101010101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341791" y="1964542"/>
            <a:ext cx="343814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rgbClr val="FF0000"/>
                </a:solidFill>
                <a:latin typeface="+mn-ea"/>
              </a:rPr>
              <a:t>注意：</a:t>
            </a:r>
            <a:endParaRPr lang="en-US" altLang="zh-CN" dirty="0" smtClean="0">
              <a:solidFill>
                <a:srgbClr val="FF0000"/>
              </a:solidFill>
              <a:latin typeface="+mn-ea"/>
            </a:endParaRPr>
          </a:p>
          <a:p>
            <a:r>
              <a:rPr lang="en-US" altLang="zh-CN" dirty="0" smtClean="0">
                <a:solidFill>
                  <a:srgbClr val="FF0000"/>
                </a:solidFill>
                <a:latin typeface="+mn-ea"/>
              </a:rPr>
              <a:t>1.</a:t>
            </a:r>
            <a:r>
              <a:rPr lang="zh-CN" altLang="en-US" dirty="0" smtClean="0">
                <a:solidFill>
                  <a:srgbClr val="FF0000"/>
                </a:solidFill>
                <a:latin typeface="+mn-ea"/>
              </a:rPr>
              <a:t>这是环统软件升级程序，升级前确认电脑中装有</a:t>
            </a:r>
            <a:r>
              <a:rPr lang="en-US" altLang="zh-CN" dirty="0" smtClean="0">
                <a:solidFill>
                  <a:srgbClr val="FF0000"/>
                </a:solidFill>
                <a:latin typeface="+mn-ea"/>
              </a:rPr>
              <a:t>1.6.1</a:t>
            </a:r>
            <a:r>
              <a:rPr lang="zh-CN" altLang="en-US" dirty="0" smtClean="0">
                <a:solidFill>
                  <a:srgbClr val="FF0000"/>
                </a:solidFill>
                <a:latin typeface="+mn-ea"/>
              </a:rPr>
              <a:t>及以上版本并可正常运行的环统软件。</a:t>
            </a:r>
            <a:endParaRPr lang="en-US" altLang="zh-CN" dirty="0" smtClean="0">
              <a:solidFill>
                <a:srgbClr val="FF0000"/>
              </a:solidFill>
              <a:latin typeface="+mn-ea"/>
            </a:endParaRPr>
          </a:p>
          <a:p>
            <a:r>
              <a:rPr lang="en-US" altLang="zh-CN" dirty="0" smtClean="0">
                <a:solidFill>
                  <a:srgbClr val="FF0000"/>
                </a:solidFill>
                <a:latin typeface="+mn-ea"/>
              </a:rPr>
              <a:t>2.</a:t>
            </a:r>
            <a:r>
              <a:rPr lang="zh-CN" altLang="en-US" dirty="0" smtClean="0">
                <a:solidFill>
                  <a:srgbClr val="FF0000"/>
                </a:solidFill>
                <a:latin typeface="+mn-ea"/>
              </a:rPr>
              <a:t>升级前关闭杀毒软件。</a:t>
            </a:r>
            <a:endParaRPr lang="zh-CN" altLang="en-US" dirty="0">
              <a:solidFill>
                <a:srgbClr val="FF0000"/>
              </a:solidFill>
              <a:latin typeface="+mn-ea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0422" y="1739018"/>
            <a:ext cx="4543425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13699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标题 1"/>
          <p:cNvSpPr txBox="1">
            <a:spLocks/>
          </p:cNvSpPr>
          <p:nvPr/>
        </p:nvSpPr>
        <p:spPr bwMode="auto">
          <a:xfrm>
            <a:off x="2095500" y="785814"/>
            <a:ext cx="824865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ts val="700"/>
              </a:spcBef>
              <a:buSzPct val="95000"/>
              <a:buFont typeface="Wingdings" panose="05000000000000000000" pitchFamily="2" charset="2"/>
              <a:buChar char=""/>
              <a:defRPr sz="3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"/>
              <a:defRPr sz="26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18" charset="2"/>
              <a:buChar char=""/>
              <a:defRPr sz="24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A28E6A"/>
              </a:buClr>
              <a:buFont typeface="Wingdings 3" panose="05040102010807070707" pitchFamily="18" charset="2"/>
              <a:buChar char=""/>
              <a:defRPr sz="22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SzTx/>
              <a:buFontTx/>
              <a:buNone/>
            </a:pPr>
            <a:r>
              <a:rPr lang="zh-CN" altLang="en-US" sz="4000" dirty="0">
                <a:latin typeface="黑体" panose="02010609060101010101" pitchFamily="49" charset="-122"/>
                <a:ea typeface="黑体" panose="02010609060101010101" pitchFamily="49" charset="-122"/>
              </a:rPr>
              <a:t>系统安装概述</a:t>
            </a:r>
            <a:r>
              <a:rPr lang="en-US" altLang="zh-CN" sz="40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-Win7</a:t>
            </a:r>
            <a:r>
              <a:rPr lang="zh-CN" altLang="en-US" sz="4000" dirty="0">
                <a:latin typeface="黑体" panose="02010609060101010101" pitchFamily="49" charset="-122"/>
                <a:ea typeface="黑体" panose="02010609060101010101" pitchFamily="49" charset="-122"/>
              </a:rPr>
              <a:t>及以上操作系统</a:t>
            </a:r>
            <a:endParaRPr lang="en-US" altLang="zh-CN" sz="40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aphicFrame>
        <p:nvGraphicFramePr>
          <p:cNvPr id="5" name="图示 4"/>
          <p:cNvGraphicFramePr/>
          <p:nvPr>
            <p:extLst>
              <p:ext uri="{D42A27DB-BD31-4B8C-83A1-F6EECF244321}">
                <p14:modId xmlns:p14="http://schemas.microsoft.com/office/powerpoint/2010/main" val="1595962021"/>
              </p:ext>
            </p:extLst>
          </p:nvPr>
        </p:nvGraphicFramePr>
        <p:xfrm>
          <a:off x="2999656" y="1571612"/>
          <a:ext cx="4968552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84628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/>
          </p:cNvSpPr>
          <p:nvPr/>
        </p:nvSpPr>
        <p:spPr>
          <a:xfrm>
            <a:off x="1171956" y="803593"/>
            <a:ext cx="5064252" cy="7858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zh-CN" altLang="en-US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程序升级</a:t>
            </a:r>
            <a:endParaRPr lang="zh-CN" altLang="en-US" sz="4000" spc="-150" dirty="0">
              <a:solidFill>
                <a:schemeClr val="tx2">
                  <a:satMod val="200000"/>
                </a:schemeClr>
              </a:solidFill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6387" name="矩形 2"/>
          <p:cNvSpPr>
            <a:spLocks noChangeArrowheads="1"/>
          </p:cNvSpPr>
          <p:nvPr/>
        </p:nvSpPr>
        <p:spPr bwMode="auto">
          <a:xfrm>
            <a:off x="1290158" y="4023932"/>
            <a:ext cx="1010326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700"/>
              </a:spcBef>
              <a:buSzPct val="95000"/>
              <a:buFont typeface="Wingdings" panose="05000000000000000000" pitchFamily="2" charset="2"/>
              <a:buChar char=""/>
              <a:defRPr sz="3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"/>
              <a:defRPr sz="26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18" charset="2"/>
              <a:buChar char=""/>
              <a:defRPr sz="24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A28E6A"/>
              </a:buClr>
              <a:buFont typeface="Wingdings 3" panose="05040102010807070707" pitchFamily="18" charset="2"/>
              <a:buChar char=""/>
              <a:defRPr sz="22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 typeface="Wingdings" panose="05000000000000000000" pitchFamily="2" charset="2"/>
              <a:buChar char="Ø"/>
            </a:pPr>
            <a:r>
              <a:rPr lang="zh-CN" altLang="en-US" sz="2400" dirty="0" smtClean="0">
                <a:latin typeface="华文楷体" panose="02010600040101010101" pitchFamily="2" charset="-122"/>
              </a:rPr>
              <a:t>升级程序开始更新环统软件。</a:t>
            </a:r>
            <a:endParaRPr lang="en-US" altLang="zh-CN" sz="2400" dirty="0">
              <a:latin typeface="华文楷体" panose="02010600040101010101" pitchFamily="2" charset="-122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33840" y="1758421"/>
            <a:ext cx="3267075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70896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/>
          </p:cNvSpPr>
          <p:nvPr/>
        </p:nvSpPr>
        <p:spPr>
          <a:xfrm>
            <a:off x="1171956" y="803593"/>
            <a:ext cx="5064252" cy="7858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zh-CN" altLang="en-US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程序升级</a:t>
            </a:r>
            <a:endParaRPr lang="zh-CN" altLang="en-US" sz="4000" spc="-150" dirty="0">
              <a:solidFill>
                <a:schemeClr val="tx2">
                  <a:satMod val="200000"/>
                </a:schemeClr>
              </a:solidFill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6387" name="矩形 2"/>
          <p:cNvSpPr>
            <a:spLocks noChangeArrowheads="1"/>
          </p:cNvSpPr>
          <p:nvPr/>
        </p:nvSpPr>
        <p:spPr bwMode="auto">
          <a:xfrm>
            <a:off x="1335314" y="1506510"/>
            <a:ext cx="1010326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700"/>
              </a:spcBef>
              <a:buSzPct val="95000"/>
              <a:buFont typeface="Wingdings" panose="05000000000000000000" pitchFamily="2" charset="2"/>
              <a:buChar char=""/>
              <a:defRPr sz="3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"/>
              <a:defRPr sz="26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18" charset="2"/>
              <a:buChar char=""/>
              <a:defRPr sz="24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A28E6A"/>
              </a:buClr>
              <a:buFont typeface="Wingdings 3" panose="05040102010807070707" pitchFamily="18" charset="2"/>
              <a:buChar char=""/>
              <a:defRPr sz="22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 typeface="Wingdings" panose="05000000000000000000" pitchFamily="2" charset="2"/>
              <a:buChar char="Ø"/>
            </a:pPr>
            <a:r>
              <a:rPr lang="zh-CN" altLang="en-US" sz="2400" dirty="0" smtClean="0">
                <a:latin typeface="华文楷体" panose="02010600040101010101" pitchFamily="2" charset="-122"/>
              </a:rPr>
              <a:t>情况一：电脑中已安装环统软件</a:t>
            </a:r>
            <a:r>
              <a:rPr lang="en-US" altLang="zh-CN" sz="2400" dirty="0" smtClean="0">
                <a:solidFill>
                  <a:srgbClr val="FF0000"/>
                </a:solidFill>
                <a:latin typeface="华文楷体" panose="02010600040101010101" pitchFamily="2" charset="-122"/>
              </a:rPr>
              <a:t>1.6.2</a:t>
            </a:r>
            <a:r>
              <a:rPr lang="zh-CN" altLang="en-US" sz="2400" dirty="0" smtClean="0">
                <a:solidFill>
                  <a:srgbClr val="FF0000"/>
                </a:solidFill>
                <a:latin typeface="华文楷体" panose="02010600040101010101" pitchFamily="2" charset="-122"/>
              </a:rPr>
              <a:t>及以上版本</a:t>
            </a:r>
            <a:r>
              <a:rPr lang="en-US" altLang="zh-CN" sz="2400" strike="sngStrike" dirty="0" smtClean="0">
                <a:latin typeface="华文楷体" panose="02010600040101010101" pitchFamily="2" charset="-122"/>
              </a:rPr>
              <a:t>1.7.1</a:t>
            </a:r>
            <a:r>
              <a:rPr lang="zh-CN" altLang="en-US" sz="2400" strike="sngStrike" dirty="0" smtClean="0">
                <a:latin typeface="华文楷体" panose="02010600040101010101" pitchFamily="2" charset="-122"/>
              </a:rPr>
              <a:t>及以上版本</a:t>
            </a:r>
            <a:r>
              <a:rPr lang="zh-CN" altLang="en-US" sz="2400" dirty="0" smtClean="0">
                <a:latin typeface="华文楷体" panose="02010600040101010101" pitchFamily="2" charset="-122"/>
              </a:rPr>
              <a:t>。</a:t>
            </a:r>
            <a:endParaRPr lang="en-US" altLang="zh-CN" sz="2400" dirty="0">
              <a:latin typeface="华文楷体" panose="02010600040101010101" pitchFamily="2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352596" y="4170023"/>
            <a:ext cx="443102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zh-CN" altLang="en-US" sz="2400" dirty="0" smtClean="0">
                <a:latin typeface="华文楷体" panose="02010600040101010101" pitchFamily="2" charset="-122"/>
              </a:rPr>
              <a:t>升级程序开始更新环统软件</a:t>
            </a:r>
            <a:r>
              <a:rPr lang="zh-CN" altLang="en-US" sz="24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。</a:t>
            </a:r>
            <a:endParaRPr lang="en-US" altLang="zh-CN" sz="24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5138" y="2163585"/>
            <a:ext cx="3314700" cy="1695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70896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/>
          </p:cNvSpPr>
          <p:nvPr/>
        </p:nvSpPr>
        <p:spPr>
          <a:xfrm>
            <a:off x="1171956" y="803593"/>
            <a:ext cx="5064252" cy="7858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zh-CN" altLang="en-US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程序升级</a:t>
            </a:r>
            <a:endParaRPr lang="zh-CN" altLang="en-US" sz="4000" spc="-150" dirty="0">
              <a:solidFill>
                <a:schemeClr val="tx2">
                  <a:satMod val="200000"/>
                </a:schemeClr>
              </a:solidFill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352596" y="4170023"/>
            <a:ext cx="319991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zh-CN" altLang="en-US" sz="24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环统软件升级成功。</a:t>
            </a:r>
            <a:endParaRPr lang="en-US" altLang="zh-CN" sz="24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6947" y="2068513"/>
            <a:ext cx="3333750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70896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/>
          </p:cNvSpPr>
          <p:nvPr/>
        </p:nvSpPr>
        <p:spPr>
          <a:xfrm>
            <a:off x="1171956" y="803593"/>
            <a:ext cx="5064252" cy="7858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zh-CN" altLang="en-US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程序升级</a:t>
            </a:r>
            <a:endParaRPr lang="zh-CN" altLang="en-US" sz="4000" spc="-150" dirty="0">
              <a:solidFill>
                <a:schemeClr val="tx2">
                  <a:satMod val="200000"/>
                </a:schemeClr>
              </a:solidFill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5" name="矩形 2"/>
          <p:cNvSpPr>
            <a:spLocks noChangeArrowheads="1"/>
          </p:cNvSpPr>
          <p:nvPr/>
        </p:nvSpPr>
        <p:spPr bwMode="auto">
          <a:xfrm>
            <a:off x="1335314" y="1506510"/>
            <a:ext cx="1010326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700"/>
              </a:spcBef>
              <a:buSzPct val="95000"/>
              <a:buFont typeface="Wingdings" panose="05000000000000000000" pitchFamily="2" charset="2"/>
              <a:buChar char=""/>
              <a:defRPr sz="3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"/>
              <a:defRPr sz="26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18" charset="2"/>
              <a:buChar char=""/>
              <a:defRPr sz="24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A28E6A"/>
              </a:buClr>
              <a:buFont typeface="Wingdings 3" panose="05040102010807070707" pitchFamily="18" charset="2"/>
              <a:buChar char=""/>
              <a:defRPr sz="22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9pPr>
          </a:lstStyle>
          <a:p>
            <a:pPr>
              <a:spcBef>
                <a:spcPct val="0"/>
              </a:spcBef>
              <a:buSzTx/>
              <a:buFont typeface="Wingdings" panose="05000000000000000000" pitchFamily="2" charset="2"/>
              <a:buChar char="Ø"/>
            </a:pPr>
            <a:r>
              <a:rPr lang="zh-CN" altLang="en-US" sz="2400" strike="sngStrike" dirty="0" smtClean="0">
                <a:latin typeface="华文楷体" panose="02010600040101010101" pitchFamily="2" charset="-122"/>
              </a:rPr>
              <a:t>情况二：电脑中已安装环统软件，但版本</a:t>
            </a:r>
            <a:r>
              <a:rPr lang="zh-CN" altLang="en-US" sz="2400" strike="sngStrike" dirty="0">
                <a:latin typeface="华文楷体" panose="02010600040101010101" pitchFamily="2" charset="-122"/>
              </a:rPr>
              <a:t>低于</a:t>
            </a:r>
            <a:r>
              <a:rPr lang="en-US" altLang="zh-CN" sz="2400" strike="sngStrike" dirty="0" smtClean="0">
                <a:latin typeface="华文楷体" panose="02010600040101010101" pitchFamily="2" charset="-122"/>
              </a:rPr>
              <a:t>1.7.1</a:t>
            </a:r>
            <a:r>
              <a:rPr lang="zh-CN" altLang="en-US" sz="2400" strike="sngStrike" dirty="0" smtClean="0">
                <a:latin typeface="华文楷体" panose="02010600040101010101" pitchFamily="2" charset="-122"/>
              </a:rPr>
              <a:t>的其他版本（即电脑中安装了“十二五”环境统计业务系统）。</a:t>
            </a:r>
            <a:endParaRPr lang="en-US" altLang="zh-CN" sz="2400" strike="sngStrike" dirty="0">
              <a:latin typeface="华文楷体" panose="02010600040101010101" pitchFamily="2" charset="-122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59618" y="2366258"/>
            <a:ext cx="3267075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/>
        </p:nvSpPr>
        <p:spPr>
          <a:xfrm>
            <a:off x="1467556" y="4146601"/>
            <a:ext cx="100584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SzTx/>
              <a:buFont typeface="Wingdings" panose="05000000000000000000" pitchFamily="2" charset="2"/>
              <a:buChar char="Ø"/>
            </a:pPr>
            <a:r>
              <a:rPr lang="zh-CN" altLang="en-US" sz="2400" strike="sngStrike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如系统中已安装了其他低版本的程序，系统提示“</a:t>
            </a:r>
            <a:r>
              <a:rPr lang="zh-CN" altLang="en-US" sz="2400" strike="sngStrike" dirty="0" smtClean="0"/>
              <a:t>经检测</a:t>
            </a:r>
            <a:r>
              <a:rPr lang="en-US" altLang="zh-CN" sz="2400" strike="sngStrike" dirty="0" smtClean="0"/>
              <a:t>,</a:t>
            </a:r>
            <a:r>
              <a:rPr lang="zh-CN" altLang="en-US" sz="2400" strike="sngStrike" dirty="0" smtClean="0"/>
              <a:t>您的电脑已安装了“十二五”版本的环统软件，请先手动到开始菜单下点击“‘十二五’环境统计业务系统”中的“卸载”按钮，完成手动卸载环统软件操作后再重新执行本程序。</a:t>
            </a:r>
            <a:r>
              <a:rPr lang="zh-CN" altLang="en-US" sz="2400" strike="sngStrike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”，请先参照文档中手动卸载说明中的操作步骤，手动卸载掉原来的“十二五”环境统计业务系统后，再进行升级。</a:t>
            </a:r>
            <a:endParaRPr lang="en-US" altLang="zh-CN" sz="2400" strike="sngStrike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66431" y="2321456"/>
            <a:ext cx="4591050" cy="1708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70896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/>
          </p:cNvSpPr>
          <p:nvPr/>
        </p:nvSpPr>
        <p:spPr>
          <a:xfrm>
            <a:off x="1171956" y="803593"/>
            <a:ext cx="5064252" cy="7858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zh-CN" altLang="en-US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程序升级</a:t>
            </a:r>
            <a:endParaRPr lang="zh-CN" altLang="en-US" sz="4000" spc="-150" dirty="0">
              <a:solidFill>
                <a:schemeClr val="tx2">
                  <a:satMod val="200000"/>
                </a:schemeClr>
              </a:solidFill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433688" y="4146603"/>
            <a:ext cx="880533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SzTx/>
              <a:buFont typeface="Wingdings" panose="05000000000000000000" pitchFamily="2" charset="2"/>
              <a:buChar char="Ø"/>
            </a:pPr>
            <a:r>
              <a:rPr lang="zh-CN" altLang="en-US" sz="24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环统软件更新数据库。</a:t>
            </a:r>
            <a:endParaRPr lang="en-US" altLang="zh-CN" sz="24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91428" y="1547459"/>
            <a:ext cx="3286125" cy="168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4688" y="1705151"/>
            <a:ext cx="4543425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70896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/>
          </p:cNvSpPr>
          <p:nvPr/>
        </p:nvSpPr>
        <p:spPr>
          <a:xfrm>
            <a:off x="1171956" y="803593"/>
            <a:ext cx="5064252" cy="7858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zh-CN" altLang="en-US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程序升级</a:t>
            </a:r>
            <a:endParaRPr lang="zh-CN" altLang="en-US" sz="4000" spc="-150" dirty="0">
              <a:solidFill>
                <a:schemeClr val="tx2">
                  <a:satMod val="200000"/>
                </a:schemeClr>
              </a:solidFill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433688" y="5151324"/>
            <a:ext cx="925689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zh-CN" altLang="en-US" sz="24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环统软件升级程序安装环统软件，安装步骤与之前文档中提到的“程序安装</a:t>
            </a:r>
            <a:r>
              <a:rPr lang="en-US" altLang="zh-CN" sz="24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-</a:t>
            </a:r>
            <a:r>
              <a:rPr lang="zh-CN" altLang="en-US" sz="24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完整版安装”中的环境统计业务系统安装步骤相同。</a:t>
            </a:r>
            <a:endParaRPr lang="en-US" altLang="zh-CN" sz="24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0006" y="1499094"/>
            <a:ext cx="4171709" cy="3416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0896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/>
          </p:cNvSpPr>
          <p:nvPr/>
        </p:nvSpPr>
        <p:spPr>
          <a:xfrm>
            <a:off x="1171956" y="803593"/>
            <a:ext cx="5064252" cy="7858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zh-CN" altLang="en-US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程序升级</a:t>
            </a:r>
            <a:endParaRPr lang="zh-CN" altLang="en-US" sz="4000" spc="-150" dirty="0">
              <a:solidFill>
                <a:schemeClr val="tx2">
                  <a:satMod val="200000"/>
                </a:schemeClr>
              </a:solidFill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5" name="矩形 2"/>
          <p:cNvSpPr>
            <a:spLocks noChangeArrowheads="1"/>
          </p:cNvSpPr>
          <p:nvPr/>
        </p:nvSpPr>
        <p:spPr bwMode="auto">
          <a:xfrm>
            <a:off x="1335314" y="1506510"/>
            <a:ext cx="1010326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700"/>
              </a:spcBef>
              <a:buSzPct val="95000"/>
              <a:buFont typeface="Wingdings" panose="05000000000000000000" pitchFamily="2" charset="2"/>
              <a:buChar char=""/>
              <a:defRPr sz="3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"/>
              <a:defRPr sz="26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18" charset="2"/>
              <a:buChar char=""/>
              <a:defRPr sz="24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A28E6A"/>
              </a:buClr>
              <a:buFont typeface="Wingdings 3" panose="05040102010807070707" pitchFamily="18" charset="2"/>
              <a:buChar char=""/>
              <a:defRPr sz="22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 typeface="Wingdings" panose="05000000000000000000" pitchFamily="2" charset="2"/>
              <a:buChar char="Ø"/>
            </a:pPr>
            <a:r>
              <a:rPr lang="zh-CN" altLang="en-US" sz="2400" dirty="0" smtClean="0">
                <a:latin typeface="华文楷体" panose="02010600040101010101" pitchFamily="2" charset="-122"/>
              </a:rPr>
              <a:t>情况三：电脑中未安装任何版本环统软件。</a:t>
            </a:r>
            <a:endParaRPr lang="en-US" altLang="zh-CN" sz="2400" dirty="0">
              <a:latin typeface="华文楷体" panose="02010600040101010101" pitchFamily="2" charset="-122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59618" y="2253368"/>
            <a:ext cx="3267075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/>
        </p:nvSpPr>
        <p:spPr>
          <a:xfrm>
            <a:off x="1433688" y="4146603"/>
            <a:ext cx="880533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buSzTx/>
              <a:buFont typeface="Wingdings" panose="05000000000000000000" pitchFamily="2" charset="2"/>
              <a:buChar char="Ø"/>
            </a:pPr>
            <a:r>
              <a:rPr lang="zh-CN" altLang="en-US" sz="2400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由于此软件为升级程序，如之前未安装过环统软件，系统提示“本程序为环统软件的更新程序，经检测您的电脑上没有安装过环统软件无法更新，请运行环统软件安装程序进行安装。”，请按照文档中的程序安装部分安装环统软件。</a:t>
            </a:r>
            <a:endParaRPr lang="en-US" altLang="zh-CN" sz="2400" dirty="0" smtClean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16852" y="2215269"/>
            <a:ext cx="4438650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70896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/>
          </p:cNvSpPr>
          <p:nvPr/>
        </p:nvSpPr>
        <p:spPr>
          <a:xfrm>
            <a:off x="1171956" y="803593"/>
            <a:ext cx="5064252" cy="7858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zh-CN" altLang="en-US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运行程序</a:t>
            </a:r>
            <a:endParaRPr lang="zh-CN" altLang="en-US" sz="4000" spc="-150" dirty="0">
              <a:solidFill>
                <a:schemeClr val="tx2">
                  <a:satMod val="200000"/>
                </a:schemeClr>
              </a:solidFill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6387" name="矩形 2"/>
          <p:cNvSpPr>
            <a:spLocks noChangeArrowheads="1"/>
          </p:cNvSpPr>
          <p:nvPr/>
        </p:nvSpPr>
        <p:spPr bwMode="auto">
          <a:xfrm>
            <a:off x="1171956" y="4472870"/>
            <a:ext cx="10103266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700"/>
              </a:spcBef>
              <a:buSzPct val="95000"/>
              <a:buFont typeface="Wingdings" panose="05000000000000000000" pitchFamily="2" charset="2"/>
              <a:buChar char=""/>
              <a:defRPr sz="3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"/>
              <a:defRPr sz="26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18" charset="2"/>
              <a:buChar char=""/>
              <a:defRPr sz="24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A28E6A"/>
              </a:buClr>
              <a:buFont typeface="Wingdings 3" panose="05040102010807070707" pitchFamily="18" charset="2"/>
              <a:buChar char=""/>
              <a:defRPr sz="22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 typeface="Wingdings" panose="05000000000000000000" pitchFamily="2" charset="2"/>
              <a:buChar char="Ø"/>
            </a:pPr>
            <a:r>
              <a:rPr lang="zh-CN" altLang="en-US" sz="2400" dirty="0" smtClean="0">
                <a:latin typeface="华文楷体" panose="02010600040101010101" pitchFamily="2" charset="-122"/>
              </a:rPr>
              <a:t>当环统软件安装或者升级成功之后，双击桌面的“十三五”环境统计业务系统，打开环统软件。右上角显示与完整版安装包或者升级包版本相同时，就表示环统软件安装或者升级成功了。</a:t>
            </a:r>
            <a:endParaRPr lang="en-US" altLang="zh-CN" sz="2400" dirty="0" smtClean="0">
              <a:latin typeface="华文楷体" panose="0201060004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3969" y="1630417"/>
            <a:ext cx="3788879" cy="280144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0029" y="2016487"/>
            <a:ext cx="1028700" cy="1304925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6823494" y="2982669"/>
            <a:ext cx="22083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用户名称：</a:t>
            </a:r>
            <a:r>
              <a:rPr lang="en-US" altLang="zh-CN" dirty="0" smtClean="0"/>
              <a:t>admin</a:t>
            </a:r>
          </a:p>
          <a:p>
            <a:r>
              <a:rPr lang="zh-CN" altLang="en-US" dirty="0" smtClean="0"/>
              <a:t>用户密码：</a:t>
            </a:r>
            <a:r>
              <a:rPr lang="en-US" altLang="zh-CN" dirty="0" smtClean="0"/>
              <a:t>1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6823494" y="3949650"/>
            <a:ext cx="26914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solidFill>
                  <a:srgbClr val="FF0000"/>
                </a:solidFill>
              </a:rPr>
              <a:t>注意：登录软件前请现将环统软件加入各类杀毒软件的白名单。</a:t>
            </a:r>
            <a:endParaRPr lang="en-US" altLang="zh-CN" sz="14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3551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矩形 1"/>
          <p:cNvSpPr>
            <a:spLocks noChangeArrowheads="1"/>
          </p:cNvSpPr>
          <p:nvPr/>
        </p:nvSpPr>
        <p:spPr bwMode="auto">
          <a:xfrm>
            <a:off x="1482037" y="4054415"/>
            <a:ext cx="6929437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700"/>
              </a:spcBef>
              <a:buSzPct val="95000"/>
              <a:buFont typeface="Wingdings" panose="05000000000000000000" pitchFamily="2" charset="2"/>
              <a:buChar char=""/>
              <a:defRPr sz="3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"/>
              <a:defRPr sz="26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18" charset="2"/>
              <a:buChar char=""/>
              <a:defRPr sz="24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A28E6A"/>
              </a:buClr>
              <a:buFont typeface="Wingdings 3" panose="05040102010807070707" pitchFamily="18" charset="2"/>
              <a:buChar char=""/>
              <a:defRPr sz="22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9pPr>
          </a:lstStyle>
          <a:p>
            <a:pPr>
              <a:spcBef>
                <a:spcPct val="0"/>
              </a:spcBef>
              <a:buSzTx/>
              <a:buFont typeface="Wingdings" panose="05000000000000000000" pitchFamily="2" charset="2"/>
              <a:buChar char="Ø"/>
            </a:pPr>
            <a:r>
              <a:rPr lang="zh-CN" altLang="en-US" sz="2400" dirty="0">
                <a:latin typeface="Arial" panose="020B0604020202020204" pitchFamily="34" charset="0"/>
                <a:ea typeface="宋体" panose="02010600030101010101" pitchFamily="2" charset="-122"/>
              </a:rPr>
              <a:t>打开“开始”菜单，从列表中选择</a:t>
            </a:r>
            <a:r>
              <a:rPr lang="zh-CN" altLang="en-US" sz="2400" dirty="0" smtClean="0">
                <a:latin typeface="Arial" panose="020B0604020202020204" pitchFamily="34" charset="0"/>
                <a:ea typeface="宋体" panose="02010600030101010101" pitchFamily="2" charset="-122"/>
              </a:rPr>
              <a:t>“十三五”</a:t>
            </a:r>
            <a:r>
              <a:rPr lang="zh-CN" altLang="en-US" sz="2400" dirty="0">
                <a:latin typeface="Arial" panose="020B0604020202020204" pitchFamily="34" charset="0"/>
                <a:ea typeface="宋体" panose="02010600030101010101" pitchFamily="2" charset="-122"/>
              </a:rPr>
              <a:t>环境统计软件，</a:t>
            </a:r>
            <a:r>
              <a:rPr lang="zh-CN" altLang="en-US" sz="2400" dirty="0" smtClean="0">
                <a:latin typeface="Arial" panose="020B0604020202020204" pitchFamily="34" charset="0"/>
                <a:ea typeface="宋体" panose="02010600030101010101" pitchFamily="2" charset="-122"/>
              </a:rPr>
              <a:t>点击“卸载”删除。</a:t>
            </a:r>
            <a:endParaRPr lang="en-US" altLang="zh-CN" sz="2400" dirty="0" smtClean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eaLnBrk="1" hangingPunct="1">
              <a:spcBef>
                <a:spcPct val="0"/>
              </a:spcBef>
              <a:buSzTx/>
              <a:buFont typeface="Wingdings" panose="05000000000000000000" pitchFamily="2" charset="2"/>
              <a:buChar char="Ø"/>
            </a:pPr>
            <a:r>
              <a:rPr lang="zh-CN" altLang="en-US" sz="2400" dirty="0" smtClean="0">
                <a:latin typeface="Arial" panose="020B0604020202020204" pitchFamily="34" charset="0"/>
                <a:ea typeface="宋体" panose="02010600030101010101" pitchFamily="2" charset="-122"/>
              </a:rPr>
              <a:t>从</a:t>
            </a:r>
            <a:r>
              <a:rPr lang="zh-CN" altLang="en-US" sz="2400" dirty="0">
                <a:latin typeface="Arial" panose="020B0604020202020204" pitchFamily="34" charset="0"/>
                <a:ea typeface="宋体" panose="02010600030101010101" pitchFamily="2" charset="-122"/>
              </a:rPr>
              <a:t>控制面板的</a:t>
            </a:r>
            <a:r>
              <a:rPr lang="zh-CN" altLang="en-US" sz="2400" dirty="0" smtClean="0">
                <a:latin typeface="Arial" panose="020B0604020202020204" pitchFamily="34" charset="0"/>
                <a:ea typeface="宋体" panose="02010600030101010101" pitchFamily="2" charset="-122"/>
              </a:rPr>
              <a:t>“卸载程序”</a:t>
            </a:r>
            <a:r>
              <a:rPr lang="zh-CN" altLang="en-US" sz="2400" dirty="0">
                <a:latin typeface="Arial" panose="020B0604020202020204" pitchFamily="34" charset="0"/>
                <a:ea typeface="宋体" panose="02010600030101010101" pitchFamily="2" charset="-122"/>
              </a:rPr>
              <a:t>中删除</a:t>
            </a:r>
            <a:r>
              <a:rPr lang="zh-CN" altLang="en-US" sz="2400" dirty="0" smtClean="0">
                <a:latin typeface="Arial" panose="020B0604020202020204" pitchFamily="34" charset="0"/>
                <a:ea typeface="宋体" panose="02010600030101010101" pitchFamily="2" charset="-122"/>
              </a:rPr>
              <a:t>。</a:t>
            </a:r>
            <a:endParaRPr lang="zh-CN" altLang="en-US" sz="24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标题 1"/>
          <p:cNvSpPr txBox="1">
            <a:spLocks/>
          </p:cNvSpPr>
          <p:nvPr/>
        </p:nvSpPr>
        <p:spPr>
          <a:xfrm>
            <a:off x="1414013" y="827747"/>
            <a:ext cx="4572000" cy="7858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zh-CN" altLang="en-US" sz="4000" spc="-150" dirty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软件卸载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5888" y="1848135"/>
            <a:ext cx="2295525" cy="111442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0606" y="1767172"/>
            <a:ext cx="2914650" cy="1276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4217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2"/>
          <p:cNvSpPr txBox="1">
            <a:spLocks/>
          </p:cNvSpPr>
          <p:nvPr/>
        </p:nvSpPr>
        <p:spPr>
          <a:xfrm>
            <a:off x="3359697" y="2780928"/>
            <a:ext cx="5286413" cy="1071570"/>
          </a:xfrm>
          <a:prstGeom prst="rect">
            <a:avLst/>
          </a:prstGeom>
        </p:spPr>
        <p:txBody>
          <a:bodyPr/>
          <a:lstStyle/>
          <a:p>
            <a:pPr marL="411480" indent="-342900" algn="ctr">
              <a:lnSpc>
                <a:spcPts val="7300"/>
              </a:lnSpc>
              <a:spcBef>
                <a:spcPts val="700"/>
              </a:spcBef>
              <a:buSzPct val="95000"/>
              <a:defRPr/>
            </a:pPr>
            <a:r>
              <a:rPr lang="zh-CN" altLang="en-US" sz="48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谢谢！</a:t>
            </a:r>
            <a:endParaRPr lang="en-US" altLang="en-US" sz="48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 marL="411480" indent="-342900" algn="ctr">
              <a:lnSpc>
                <a:spcPts val="7300"/>
              </a:lnSpc>
              <a:spcBef>
                <a:spcPts val="700"/>
              </a:spcBef>
              <a:buSzPct val="95000"/>
              <a:defRPr/>
            </a:pPr>
            <a:endParaRPr lang="en-US" altLang="en-US" sz="48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86885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标题 1"/>
          <p:cNvSpPr txBox="1">
            <a:spLocks/>
          </p:cNvSpPr>
          <p:nvPr/>
        </p:nvSpPr>
        <p:spPr>
          <a:xfrm>
            <a:off x="2095500" y="620713"/>
            <a:ext cx="4572000" cy="785812"/>
          </a:xfrm>
          <a:prstGeom prst="rect">
            <a:avLst/>
          </a:prstGeom>
        </p:spPr>
        <p:txBody>
          <a:bodyPr/>
          <a:lstStyle/>
          <a:p>
            <a:pPr>
              <a:spcBef>
                <a:spcPct val="0"/>
              </a:spcBef>
              <a:defRPr/>
            </a:pPr>
            <a:r>
              <a:rPr lang="zh-CN" altLang="en-US" sz="4000" spc="-150" dirty="0">
                <a:solidFill>
                  <a:srgbClr val="004646">
                    <a:satMod val="200000"/>
                  </a:srgb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华文楷体" panose="02010600040101010101" pitchFamily="2" charset="-122"/>
                <a:ea typeface="华文楷体" panose="02010600040101010101" pitchFamily="2" charset="-122"/>
                <a:cs typeface="+mj-cs"/>
              </a:rPr>
              <a:t>安装准备工作</a:t>
            </a:r>
          </a:p>
        </p:txBody>
      </p:sp>
      <p:graphicFrame>
        <p:nvGraphicFramePr>
          <p:cNvPr id="15" name="图示 14"/>
          <p:cNvGraphicFramePr/>
          <p:nvPr>
            <p:extLst>
              <p:ext uri="{D42A27DB-BD31-4B8C-83A1-F6EECF244321}">
                <p14:modId xmlns:p14="http://schemas.microsoft.com/office/powerpoint/2010/main" val="1488152898"/>
              </p:ext>
            </p:extLst>
          </p:nvPr>
        </p:nvGraphicFramePr>
        <p:xfrm>
          <a:off x="2238348" y="1397000"/>
          <a:ext cx="785818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4375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标题 1"/>
          <p:cNvSpPr txBox="1">
            <a:spLocks/>
          </p:cNvSpPr>
          <p:nvPr/>
        </p:nvSpPr>
        <p:spPr>
          <a:xfrm>
            <a:off x="2024063" y="2508251"/>
            <a:ext cx="8595054" cy="1857375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zh-CN" altLang="en-US" sz="5400" b="1" spc="-150" dirty="0"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宋体" pitchFamily="2" charset="-122"/>
                <a:cs typeface="+mj-cs"/>
              </a:rPr>
              <a:t>全国培训</a:t>
            </a:r>
            <a:endParaRPr lang="en-US" altLang="zh-CN" sz="5400" b="1" spc="-150" dirty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  <a:latin typeface="宋体" pitchFamily="2" charset="-122"/>
              <a:cs typeface="+mj-cs"/>
            </a:endParaRPr>
          </a:p>
          <a:p>
            <a:pPr algn="ctr">
              <a:defRPr/>
            </a:pPr>
            <a:r>
              <a:rPr lang="en-US" altLang="zh-CN" sz="4000" b="1" spc="-150" dirty="0" smtClean="0"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宋体" pitchFamily="2" charset="-122"/>
                <a:cs typeface="+mj-cs"/>
              </a:rPr>
              <a:t>(SQL Server 2008</a:t>
            </a:r>
            <a:r>
              <a:rPr lang="zh-CN" altLang="en-US" sz="4000" b="1" spc="-150" dirty="0" smtClean="0"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宋体" pitchFamily="2" charset="-122"/>
                <a:cs typeface="+mj-cs"/>
              </a:rPr>
              <a:t>数据库的卸载和安装</a:t>
            </a:r>
            <a:r>
              <a:rPr lang="en-US" altLang="zh-CN" sz="4000" b="1" spc="-150" dirty="0"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宋体" pitchFamily="2" charset="-122"/>
                <a:cs typeface="+mj-cs"/>
              </a:rPr>
              <a:t>)</a:t>
            </a:r>
          </a:p>
        </p:txBody>
      </p:sp>
      <p:sp>
        <p:nvSpPr>
          <p:cNvPr id="15" name="标题 1"/>
          <p:cNvSpPr txBox="1">
            <a:spLocks/>
          </p:cNvSpPr>
          <p:nvPr/>
        </p:nvSpPr>
        <p:spPr>
          <a:xfrm>
            <a:off x="3935413" y="5572126"/>
            <a:ext cx="4608512" cy="428625"/>
          </a:xfrm>
          <a:prstGeom prst="rect">
            <a:avLst/>
          </a:prstGeom>
        </p:spPr>
        <p:txBody>
          <a:bodyPr/>
          <a:lstStyle/>
          <a:p>
            <a:pPr algn="ctr" eaLnBrk="1" hangingPunct="1">
              <a:buClr>
                <a:srgbClr val="777777"/>
              </a:buClr>
              <a:buSzPct val="85000"/>
              <a:defRPr/>
            </a:pPr>
            <a:r>
              <a:rPr lang="zh-CN" altLang="en-US" sz="1600" b="1" spc="-150" dirty="0"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宋体" pitchFamily="2" charset="-122"/>
                <a:cs typeface="+mj-cs"/>
              </a:rPr>
              <a:t>东软集团股份有限公司</a:t>
            </a:r>
            <a:endParaRPr lang="en-US" altLang="zh-CN" sz="1600" b="1" spc="-150" dirty="0"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  <a:latin typeface="宋体" pitchFamily="2" charset="-122"/>
              <a:cs typeface="+mj-cs"/>
            </a:endParaRPr>
          </a:p>
        </p:txBody>
      </p:sp>
      <p:sp>
        <p:nvSpPr>
          <p:cNvPr id="7172" name="Freeform 7"/>
          <p:cNvSpPr>
            <a:spLocks noChangeArrowheads="1"/>
          </p:cNvSpPr>
          <p:nvPr/>
        </p:nvSpPr>
        <p:spPr bwMode="auto">
          <a:xfrm>
            <a:off x="2024063" y="1143000"/>
            <a:ext cx="8215312" cy="914400"/>
          </a:xfrm>
          <a:custGeom>
            <a:avLst/>
            <a:gdLst>
              <a:gd name="T0" fmla="*/ 0 w 1000"/>
              <a:gd name="T1" fmla="*/ 2147483646 h 1000"/>
              <a:gd name="T2" fmla="*/ 0 w 1000"/>
              <a:gd name="T3" fmla="*/ 0 h 1000"/>
              <a:gd name="T4" fmla="*/ 2147483646 w 1000"/>
              <a:gd name="T5" fmla="*/ 0 h 1000"/>
              <a:gd name="T6" fmla="*/ 0 60000 65536"/>
              <a:gd name="T7" fmla="*/ 0 60000 65536"/>
              <a:gd name="T8" fmla="*/ 0 60000 65536"/>
              <a:gd name="T9" fmla="*/ 0 w 1000"/>
              <a:gd name="T10" fmla="*/ 0 h 1000"/>
              <a:gd name="T11" fmla="*/ 1000 w 1000"/>
              <a:gd name="T12" fmla="*/ 1000 h 10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173" name="Line 8"/>
          <p:cNvSpPr>
            <a:spLocks noChangeShapeType="1"/>
          </p:cNvSpPr>
          <p:nvPr/>
        </p:nvSpPr>
        <p:spPr bwMode="auto">
          <a:xfrm>
            <a:off x="3095626" y="4357688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2809876" y="642939"/>
            <a:ext cx="6480175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1" hangingPunct="1">
              <a:buClr>
                <a:srgbClr val="777777"/>
              </a:buClr>
              <a:buSzPct val="85000"/>
              <a:defRPr/>
            </a:pPr>
            <a:r>
              <a:rPr lang="zh-CN" altLang="en-US" sz="2800" b="1" spc="-15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宋体" pitchFamily="2" charset="-122"/>
                <a:cs typeface="+mj-cs"/>
              </a:rPr>
              <a:t>“十三五”</a:t>
            </a:r>
            <a:r>
              <a:rPr lang="zh-CN" altLang="en-US" sz="2800" b="1" spc="-150" dirty="0">
                <a:solidFill>
                  <a:schemeClr val="accent3">
                    <a:lumMod val="75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宋体" pitchFamily="2" charset="-122"/>
                <a:cs typeface="+mj-cs"/>
              </a:rPr>
              <a:t>环境统计年报系统升级</a:t>
            </a:r>
            <a:endParaRPr lang="en-US" altLang="zh-CN" sz="2800" b="1" spc="-150" dirty="0">
              <a:solidFill>
                <a:schemeClr val="accent3">
                  <a:lumMod val="75000"/>
                </a:schemeClr>
              </a:solidFill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  <a:latin typeface="宋体" pitchFamily="2" charset="-122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563734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/>
          </p:cNvSpPr>
          <p:nvPr/>
        </p:nvSpPr>
        <p:spPr>
          <a:xfrm>
            <a:off x="989076" y="794449"/>
            <a:ext cx="6455520" cy="7858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altLang="zh-CN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SQL Server 2008</a:t>
            </a:r>
            <a:r>
              <a:rPr lang="zh-CN" altLang="en-US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数据库的卸载</a:t>
            </a:r>
            <a:endParaRPr lang="zh-CN" altLang="en-US" sz="4000" spc="-150" dirty="0">
              <a:solidFill>
                <a:schemeClr val="tx2">
                  <a:satMod val="200000"/>
                </a:schemeClr>
              </a:solidFill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5365" name="矩形 2"/>
          <p:cNvSpPr>
            <a:spLocks noChangeArrowheads="1"/>
          </p:cNvSpPr>
          <p:nvPr/>
        </p:nvSpPr>
        <p:spPr bwMode="auto">
          <a:xfrm>
            <a:off x="1317690" y="3674175"/>
            <a:ext cx="1049635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700"/>
              </a:spcBef>
              <a:buSzPct val="95000"/>
              <a:buFont typeface="Wingdings" panose="05000000000000000000" pitchFamily="2" charset="2"/>
              <a:buChar char=""/>
              <a:defRPr sz="3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"/>
              <a:defRPr sz="26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18" charset="2"/>
              <a:buChar char=""/>
              <a:defRPr sz="24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A28E6A"/>
              </a:buClr>
              <a:buFont typeface="Wingdings 3" panose="05040102010807070707" pitchFamily="18" charset="2"/>
              <a:buChar char=""/>
              <a:defRPr sz="22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9pPr>
          </a:lstStyle>
          <a:p>
            <a:pPr lvl="0"/>
            <a:r>
              <a:rPr lang="zh-CN" altLang="zh-CN" sz="2400" dirty="0">
                <a:latin typeface="华文楷体" panose="02010600040101010101" pitchFamily="2" charset="-122"/>
              </a:rPr>
              <a:t>控制面板→卸载程序→</a:t>
            </a:r>
            <a:r>
              <a:rPr lang="en-US" altLang="zh-CN" sz="2400" dirty="0">
                <a:latin typeface="华文楷体" panose="02010600040101010101" pitchFamily="2" charset="-122"/>
              </a:rPr>
              <a:t>SQL Server 2008 R2</a:t>
            </a:r>
            <a:r>
              <a:rPr lang="zh-CN" altLang="zh-CN" sz="2400" dirty="0" smtClean="0">
                <a:latin typeface="华文楷体" panose="02010600040101010101" pitchFamily="2" charset="-122"/>
              </a:rPr>
              <a:t>→</a:t>
            </a:r>
            <a:r>
              <a:rPr lang="zh-CN" altLang="en-US" sz="2400" dirty="0" smtClean="0">
                <a:latin typeface="华文楷体" panose="02010600040101010101" pitchFamily="2" charset="-122"/>
              </a:rPr>
              <a:t>右键</a:t>
            </a:r>
            <a:r>
              <a:rPr lang="zh-CN" altLang="zh-CN" sz="2400" dirty="0" smtClean="0">
                <a:latin typeface="华文楷体" panose="02010600040101010101" pitchFamily="2" charset="-122"/>
              </a:rPr>
              <a:t>卸载</a:t>
            </a:r>
            <a:endParaRPr lang="zh-CN" altLang="zh-CN" sz="2400" dirty="0">
              <a:latin typeface="华文楷体" panose="02010600040101010101" pitchFamily="2" charset="-122"/>
            </a:endParaRPr>
          </a:p>
        </p:txBody>
      </p:sp>
      <p:pic>
        <p:nvPicPr>
          <p:cNvPr id="1029" name="Picture 5" descr="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7297" y="2150968"/>
            <a:ext cx="3590925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22827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/>
          </p:cNvSpPr>
          <p:nvPr/>
        </p:nvSpPr>
        <p:spPr>
          <a:xfrm>
            <a:off x="989076" y="794449"/>
            <a:ext cx="6455520" cy="7858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altLang="zh-CN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SQL Server 2008</a:t>
            </a:r>
            <a:r>
              <a:rPr lang="zh-CN" altLang="en-US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数据库的卸载</a:t>
            </a:r>
            <a:endParaRPr lang="zh-CN" altLang="en-US" sz="4000" spc="-150" dirty="0">
              <a:solidFill>
                <a:schemeClr val="tx2">
                  <a:satMod val="200000"/>
                </a:schemeClr>
              </a:solidFill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5365" name="矩形 2"/>
          <p:cNvSpPr>
            <a:spLocks noChangeArrowheads="1"/>
          </p:cNvSpPr>
          <p:nvPr/>
        </p:nvSpPr>
        <p:spPr bwMode="auto">
          <a:xfrm>
            <a:off x="1291811" y="4493685"/>
            <a:ext cx="1049635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700"/>
              </a:spcBef>
              <a:buSzPct val="95000"/>
              <a:buFont typeface="Wingdings" panose="05000000000000000000" pitchFamily="2" charset="2"/>
              <a:buChar char=""/>
              <a:defRPr sz="3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"/>
              <a:defRPr sz="26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18" charset="2"/>
              <a:buChar char=""/>
              <a:defRPr sz="24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A28E6A"/>
              </a:buClr>
              <a:buFont typeface="Wingdings 3" panose="05040102010807070707" pitchFamily="18" charset="2"/>
              <a:buChar char=""/>
              <a:defRPr sz="22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9pPr>
          </a:lstStyle>
          <a:p>
            <a:r>
              <a:rPr lang="zh-CN" altLang="zh-CN" sz="2400" dirty="0"/>
              <a:t>点击删除</a:t>
            </a:r>
          </a:p>
        </p:txBody>
      </p:sp>
      <p:pic>
        <p:nvPicPr>
          <p:cNvPr id="2050" name="Picture 2" descr="d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0265" y="1580907"/>
            <a:ext cx="2962275" cy="232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1248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/>
          </p:cNvSpPr>
          <p:nvPr/>
        </p:nvSpPr>
        <p:spPr>
          <a:xfrm>
            <a:off x="989076" y="794449"/>
            <a:ext cx="6455520" cy="7858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altLang="zh-CN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SQL Server 2008</a:t>
            </a:r>
            <a:r>
              <a:rPr lang="zh-CN" altLang="en-US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数据库的卸载</a:t>
            </a:r>
            <a:endParaRPr lang="zh-CN" altLang="en-US" sz="4000" spc="-150" dirty="0">
              <a:solidFill>
                <a:schemeClr val="tx2">
                  <a:satMod val="200000"/>
                </a:schemeClr>
              </a:solidFill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5365" name="矩形 2"/>
          <p:cNvSpPr>
            <a:spLocks noChangeArrowheads="1"/>
          </p:cNvSpPr>
          <p:nvPr/>
        </p:nvSpPr>
        <p:spPr bwMode="auto">
          <a:xfrm>
            <a:off x="1229714" y="5076571"/>
            <a:ext cx="1049635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700"/>
              </a:spcBef>
              <a:buSzPct val="95000"/>
              <a:buFont typeface="Wingdings" panose="05000000000000000000" pitchFamily="2" charset="2"/>
              <a:buChar char=""/>
              <a:defRPr sz="3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"/>
              <a:defRPr sz="26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18" charset="2"/>
              <a:buChar char=""/>
              <a:defRPr sz="24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A28E6A"/>
              </a:buClr>
              <a:buFont typeface="Wingdings 3" panose="05040102010807070707" pitchFamily="18" charset="2"/>
              <a:buChar char=""/>
              <a:defRPr sz="22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9pPr>
          </a:lstStyle>
          <a:p>
            <a:r>
              <a:rPr lang="zh-CN" altLang="zh-CN" sz="2400" dirty="0"/>
              <a:t>点击确定</a:t>
            </a:r>
          </a:p>
        </p:txBody>
      </p:sp>
      <p:pic>
        <p:nvPicPr>
          <p:cNvPr id="3074" name="Picture 2" descr="d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9714" y="1580261"/>
            <a:ext cx="4239433" cy="317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85299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/>
          </p:cNvSpPr>
          <p:nvPr/>
        </p:nvSpPr>
        <p:spPr>
          <a:xfrm>
            <a:off x="989076" y="794449"/>
            <a:ext cx="6455520" cy="7858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altLang="zh-CN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SQL Server 2008</a:t>
            </a:r>
            <a:r>
              <a:rPr lang="zh-CN" altLang="en-US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数据库的卸载</a:t>
            </a:r>
            <a:endParaRPr lang="zh-CN" altLang="en-US" sz="4000" spc="-150" dirty="0">
              <a:solidFill>
                <a:schemeClr val="tx2">
                  <a:satMod val="200000"/>
                </a:schemeClr>
              </a:solidFill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5365" name="矩形 2"/>
          <p:cNvSpPr>
            <a:spLocks noChangeArrowheads="1"/>
          </p:cNvSpPr>
          <p:nvPr/>
        </p:nvSpPr>
        <p:spPr bwMode="auto">
          <a:xfrm>
            <a:off x="1229714" y="5076571"/>
            <a:ext cx="1049635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700"/>
              </a:spcBef>
              <a:buSzPct val="95000"/>
              <a:buFont typeface="Wingdings" panose="05000000000000000000" pitchFamily="2" charset="2"/>
              <a:buChar char=""/>
              <a:defRPr sz="3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"/>
              <a:defRPr sz="26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18" charset="2"/>
              <a:buChar char=""/>
              <a:defRPr sz="24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A28E6A"/>
              </a:buClr>
              <a:buFont typeface="Wingdings 3" panose="05040102010807070707" pitchFamily="18" charset="2"/>
              <a:buChar char=""/>
              <a:defRPr sz="22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9pPr>
          </a:lstStyle>
          <a:p>
            <a:r>
              <a:rPr lang="zh-CN" altLang="zh-CN" sz="2400" dirty="0"/>
              <a:t>要从中删除功能的实例：</a:t>
            </a:r>
            <a:r>
              <a:rPr lang="en-US" altLang="zh-CN" sz="2400" dirty="0"/>
              <a:t>SQLEXPRESS</a:t>
            </a:r>
            <a:r>
              <a:rPr lang="zh-CN" altLang="zh-CN" sz="2400" dirty="0"/>
              <a:t>，下一步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6466" y="1438869"/>
            <a:ext cx="4779662" cy="35596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4520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/>
          </p:cNvSpPr>
          <p:nvPr/>
        </p:nvSpPr>
        <p:spPr>
          <a:xfrm>
            <a:off x="989076" y="794449"/>
            <a:ext cx="6455520" cy="7858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altLang="zh-CN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SQL Server 2008</a:t>
            </a:r>
            <a:r>
              <a:rPr lang="zh-CN" altLang="en-US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数据库的卸载</a:t>
            </a:r>
            <a:endParaRPr lang="zh-CN" altLang="en-US" sz="4000" spc="-150" dirty="0">
              <a:solidFill>
                <a:schemeClr val="tx2">
                  <a:satMod val="200000"/>
                </a:schemeClr>
              </a:solidFill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5365" name="矩形 2"/>
          <p:cNvSpPr>
            <a:spLocks noChangeArrowheads="1"/>
          </p:cNvSpPr>
          <p:nvPr/>
        </p:nvSpPr>
        <p:spPr bwMode="auto">
          <a:xfrm>
            <a:off x="1169329" y="5283605"/>
            <a:ext cx="1049635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700"/>
              </a:spcBef>
              <a:buSzPct val="95000"/>
              <a:buFont typeface="Wingdings" panose="05000000000000000000" pitchFamily="2" charset="2"/>
              <a:buChar char=""/>
              <a:defRPr sz="3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"/>
              <a:defRPr sz="26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18" charset="2"/>
              <a:buChar char=""/>
              <a:defRPr sz="24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A28E6A"/>
              </a:buClr>
              <a:buFont typeface="Wingdings 3" panose="05040102010807070707" pitchFamily="18" charset="2"/>
              <a:buChar char=""/>
              <a:defRPr sz="22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9pPr>
          </a:lstStyle>
          <a:p>
            <a:r>
              <a:rPr lang="zh-CN" altLang="zh-CN" sz="2400" dirty="0"/>
              <a:t>全选，下一步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9714" y="1580261"/>
            <a:ext cx="4798760" cy="3578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4814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/>
          </p:cNvSpPr>
          <p:nvPr/>
        </p:nvSpPr>
        <p:spPr>
          <a:xfrm>
            <a:off x="989076" y="794449"/>
            <a:ext cx="6455520" cy="7858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altLang="zh-CN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SQL Server 2008</a:t>
            </a:r>
            <a:r>
              <a:rPr lang="zh-CN" altLang="en-US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数据库的卸载</a:t>
            </a:r>
            <a:endParaRPr lang="zh-CN" altLang="en-US" sz="4000" spc="-150" dirty="0">
              <a:solidFill>
                <a:schemeClr val="tx2">
                  <a:satMod val="200000"/>
                </a:schemeClr>
              </a:solidFill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5365" name="矩形 2"/>
          <p:cNvSpPr>
            <a:spLocks noChangeArrowheads="1"/>
          </p:cNvSpPr>
          <p:nvPr/>
        </p:nvSpPr>
        <p:spPr bwMode="auto">
          <a:xfrm>
            <a:off x="1169329" y="5283605"/>
            <a:ext cx="1049635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700"/>
              </a:spcBef>
              <a:buSzPct val="95000"/>
              <a:buFont typeface="Wingdings" panose="05000000000000000000" pitchFamily="2" charset="2"/>
              <a:buChar char=""/>
              <a:defRPr sz="3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"/>
              <a:defRPr sz="26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18" charset="2"/>
              <a:buChar char=""/>
              <a:defRPr sz="24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A28E6A"/>
              </a:buClr>
              <a:buFont typeface="Wingdings 3" panose="05040102010807070707" pitchFamily="18" charset="2"/>
              <a:buChar char=""/>
              <a:defRPr sz="22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9pPr>
          </a:lstStyle>
          <a:p>
            <a:r>
              <a:rPr lang="zh-CN" altLang="zh-CN" sz="2400" dirty="0" smtClean="0"/>
              <a:t>下一步</a:t>
            </a:r>
            <a:endParaRPr lang="zh-CN" altLang="zh-CN" sz="2400" dirty="0"/>
          </a:p>
        </p:txBody>
      </p:sp>
      <p:pic>
        <p:nvPicPr>
          <p:cNvPr id="5122" name="Picture 2" descr="d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8725" y="1580261"/>
            <a:ext cx="4881005" cy="36300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29871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/>
          </p:cNvSpPr>
          <p:nvPr/>
        </p:nvSpPr>
        <p:spPr>
          <a:xfrm>
            <a:off x="989076" y="794449"/>
            <a:ext cx="6455520" cy="7858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altLang="zh-CN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SQL Server 2008</a:t>
            </a:r>
            <a:r>
              <a:rPr lang="zh-CN" altLang="en-US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数据库的卸载</a:t>
            </a:r>
            <a:endParaRPr lang="zh-CN" altLang="en-US" sz="4000" spc="-150" dirty="0">
              <a:solidFill>
                <a:schemeClr val="tx2">
                  <a:satMod val="200000"/>
                </a:schemeClr>
              </a:solidFill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5365" name="矩形 2"/>
          <p:cNvSpPr>
            <a:spLocks noChangeArrowheads="1"/>
          </p:cNvSpPr>
          <p:nvPr/>
        </p:nvSpPr>
        <p:spPr bwMode="auto">
          <a:xfrm>
            <a:off x="1169329" y="5283605"/>
            <a:ext cx="1049635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700"/>
              </a:spcBef>
              <a:buSzPct val="95000"/>
              <a:buFont typeface="Wingdings" panose="05000000000000000000" pitchFamily="2" charset="2"/>
              <a:buChar char=""/>
              <a:defRPr sz="3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"/>
              <a:defRPr sz="26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18" charset="2"/>
              <a:buChar char=""/>
              <a:defRPr sz="24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A28E6A"/>
              </a:buClr>
              <a:buFont typeface="Wingdings 3" panose="05040102010807070707" pitchFamily="18" charset="2"/>
              <a:buChar char=""/>
              <a:defRPr sz="22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9pPr>
          </a:lstStyle>
          <a:p>
            <a:r>
              <a:rPr lang="zh-CN" altLang="zh-CN" sz="2400" dirty="0"/>
              <a:t>点击删除</a:t>
            </a:r>
            <a:r>
              <a:rPr lang="zh-CN" altLang="zh-CN" sz="2400" dirty="0" smtClean="0"/>
              <a:t>，</a:t>
            </a:r>
            <a:r>
              <a:rPr lang="zh-CN" altLang="en-US" sz="2400" dirty="0" smtClean="0"/>
              <a:t>即可完成卸载。</a:t>
            </a:r>
            <a:endParaRPr lang="zh-CN" altLang="zh-CN" sz="2400" dirty="0"/>
          </a:p>
        </p:txBody>
      </p:sp>
      <p:pic>
        <p:nvPicPr>
          <p:cNvPr id="6146" name="Picture 2" descr="d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9111" y="1580261"/>
            <a:ext cx="4748391" cy="354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8074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/>
          </p:cNvSpPr>
          <p:nvPr/>
        </p:nvSpPr>
        <p:spPr>
          <a:xfrm>
            <a:off x="989076" y="794449"/>
            <a:ext cx="6455520" cy="7858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altLang="zh-CN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SQL Server 2008</a:t>
            </a:r>
            <a:r>
              <a:rPr lang="zh-CN" altLang="en-US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数据库的安装</a:t>
            </a:r>
            <a:endParaRPr lang="zh-CN" altLang="en-US" sz="4000" spc="-150" dirty="0">
              <a:solidFill>
                <a:schemeClr val="tx2">
                  <a:satMod val="200000"/>
                </a:schemeClr>
              </a:solidFill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5365" name="矩形 2"/>
          <p:cNvSpPr>
            <a:spLocks noChangeArrowheads="1"/>
          </p:cNvSpPr>
          <p:nvPr/>
        </p:nvSpPr>
        <p:spPr bwMode="auto">
          <a:xfrm>
            <a:off x="1169329" y="4759728"/>
            <a:ext cx="955330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700"/>
              </a:spcBef>
              <a:buSzPct val="95000"/>
              <a:buFont typeface="Wingdings" panose="05000000000000000000" pitchFamily="2" charset="2"/>
              <a:buChar char=""/>
              <a:defRPr sz="3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"/>
              <a:defRPr sz="26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18" charset="2"/>
              <a:buChar char=""/>
              <a:defRPr sz="24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A28E6A"/>
              </a:buClr>
              <a:buFont typeface="Wingdings 3" panose="05040102010807070707" pitchFamily="18" charset="2"/>
              <a:buChar char=""/>
              <a:defRPr sz="22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9pPr>
          </a:lstStyle>
          <a:p>
            <a:pPr lvl="0"/>
            <a:r>
              <a:rPr lang="zh-CN" altLang="zh-CN" sz="2400" dirty="0">
                <a:latin typeface="华文楷体" panose="02010600040101010101" pitchFamily="2" charset="-122"/>
              </a:rPr>
              <a:t>独立安装数据库：环统完整版安装包→</a:t>
            </a:r>
            <a:r>
              <a:rPr lang="en-US" altLang="zh-CN" sz="2400" dirty="0" err="1">
                <a:latin typeface="华文楷体" panose="02010600040101010101" pitchFamily="2" charset="-122"/>
              </a:rPr>
              <a:t>sqlexpress</a:t>
            </a:r>
            <a:r>
              <a:rPr lang="zh-CN" altLang="zh-CN" sz="2400" dirty="0">
                <a:latin typeface="华文楷体" panose="02010600040101010101" pitchFamily="2" charset="-122"/>
              </a:rPr>
              <a:t>→</a:t>
            </a:r>
            <a:r>
              <a:rPr lang="en-US" altLang="zh-CN" sz="2400" dirty="0">
                <a:latin typeface="华文楷体" panose="02010600040101010101" pitchFamily="2" charset="-122"/>
              </a:rPr>
              <a:t>SQLEXPR_CHS_2008R2</a:t>
            </a:r>
            <a:r>
              <a:rPr lang="zh-CN" altLang="zh-CN" sz="2400" dirty="0">
                <a:latin typeface="华文楷体" panose="02010600040101010101" pitchFamily="2" charset="-122"/>
              </a:rPr>
              <a:t>→</a:t>
            </a:r>
            <a:r>
              <a:rPr lang="zh-CN" altLang="zh-CN" sz="2400" dirty="0" smtClean="0">
                <a:latin typeface="华文楷体" panose="02010600040101010101" pitchFamily="2" charset="-122"/>
              </a:rPr>
              <a:t>双击</a:t>
            </a:r>
            <a:endParaRPr lang="zh-CN" altLang="zh-CN" sz="2400" dirty="0">
              <a:latin typeface="华文楷体" panose="0201060004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329" y="1691195"/>
            <a:ext cx="5676900" cy="135255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9329" y="3639799"/>
            <a:ext cx="5791200" cy="52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733017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/>
          </p:cNvSpPr>
          <p:nvPr/>
        </p:nvSpPr>
        <p:spPr>
          <a:xfrm>
            <a:off x="989076" y="794449"/>
            <a:ext cx="6455520" cy="7858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altLang="zh-CN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SQL Server 2008</a:t>
            </a:r>
            <a:r>
              <a:rPr lang="zh-CN" altLang="en-US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数据库的安装</a:t>
            </a:r>
            <a:endParaRPr lang="zh-CN" altLang="en-US" sz="4000" spc="-150" dirty="0">
              <a:solidFill>
                <a:schemeClr val="tx2">
                  <a:satMod val="200000"/>
                </a:schemeClr>
              </a:solidFill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5365" name="矩形 2"/>
          <p:cNvSpPr>
            <a:spLocks noChangeArrowheads="1"/>
          </p:cNvSpPr>
          <p:nvPr/>
        </p:nvSpPr>
        <p:spPr bwMode="auto">
          <a:xfrm>
            <a:off x="1108944" y="5389457"/>
            <a:ext cx="955330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700"/>
              </a:spcBef>
              <a:buSzPct val="95000"/>
              <a:buFont typeface="Wingdings" panose="05000000000000000000" pitchFamily="2" charset="2"/>
              <a:buChar char=""/>
              <a:defRPr sz="3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"/>
              <a:defRPr sz="26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18" charset="2"/>
              <a:buChar char=""/>
              <a:defRPr sz="24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A28E6A"/>
              </a:buClr>
              <a:buFont typeface="Wingdings 3" panose="05040102010807070707" pitchFamily="18" charset="2"/>
              <a:buChar char=""/>
              <a:defRPr sz="22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9pPr>
          </a:lstStyle>
          <a:p>
            <a:pPr lvl="0"/>
            <a:r>
              <a:rPr lang="zh-CN" altLang="zh-CN" sz="2400" dirty="0"/>
              <a:t>全新安装或向现有安装添加功能</a:t>
            </a:r>
            <a:endParaRPr lang="zh-CN" altLang="zh-CN" sz="2400" dirty="0">
              <a:latin typeface="华文楷体" panose="02010600040101010101" pitchFamily="2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0171" y="1580261"/>
            <a:ext cx="4805540" cy="3578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66218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/>
          </p:cNvSpPr>
          <p:nvPr/>
        </p:nvSpPr>
        <p:spPr>
          <a:xfrm>
            <a:off x="2095500" y="620713"/>
            <a:ext cx="4572000" cy="7858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zh-CN" altLang="en-US" sz="4000" spc="-150" dirty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华文楷体" panose="02010600040101010101" pitchFamily="2" charset="-122"/>
                <a:ea typeface="华文楷体" panose="02010600040101010101" pitchFamily="2" charset="-122"/>
                <a:cs typeface="+mj-cs"/>
              </a:rPr>
              <a:t>安装注意事项</a:t>
            </a:r>
          </a:p>
        </p:txBody>
      </p:sp>
      <p:sp>
        <p:nvSpPr>
          <p:cNvPr id="12291" name="矩形 2"/>
          <p:cNvSpPr>
            <a:spLocks noChangeArrowheads="1"/>
          </p:cNvSpPr>
          <p:nvPr/>
        </p:nvSpPr>
        <p:spPr bwMode="auto">
          <a:xfrm>
            <a:off x="1959197" y="1950530"/>
            <a:ext cx="7687723" cy="261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700"/>
              </a:spcBef>
              <a:buSzPct val="95000"/>
              <a:buFont typeface="Wingdings" panose="05000000000000000000" pitchFamily="2" charset="2"/>
              <a:buChar char=""/>
              <a:defRPr sz="3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"/>
              <a:defRPr sz="26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18" charset="2"/>
              <a:buChar char=""/>
              <a:defRPr sz="24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A28E6A"/>
              </a:buClr>
              <a:buFont typeface="Wingdings 3" panose="05040102010807070707" pitchFamily="18" charset="2"/>
              <a:buChar char=""/>
              <a:defRPr sz="22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9pPr>
          </a:lstStyle>
          <a:p>
            <a:pPr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SzTx/>
              <a:buFont typeface="Wingdings" panose="05000000000000000000" pitchFamily="2" charset="2"/>
              <a:buChar char="Ø"/>
            </a:pPr>
            <a:r>
              <a:rPr lang="zh-CN" altLang="en-US" sz="3200" dirty="0">
                <a:latin typeface="Arial" panose="020B0604020202020204" pitchFamily="34" charset="0"/>
                <a:ea typeface="宋体" panose="02010600030101010101" pitchFamily="2" charset="-122"/>
              </a:rPr>
              <a:t>计算机软硬件要求是环保部统一下发的</a:t>
            </a:r>
            <a:r>
              <a:rPr lang="zh-CN" altLang="en-US" sz="3200" dirty="0" smtClean="0">
                <a:latin typeface="Arial" panose="020B0604020202020204" pitchFamily="34" charset="0"/>
                <a:ea typeface="宋体" panose="02010600030101010101" pitchFamily="2" charset="-122"/>
              </a:rPr>
              <a:t>计算机</a:t>
            </a:r>
            <a:r>
              <a:rPr lang="zh-CN" altLang="en-US" sz="3200" dirty="0">
                <a:latin typeface="Arial" panose="020B0604020202020204" pitchFamily="34" charset="0"/>
                <a:ea typeface="宋体" panose="02010600030101010101" pitchFamily="2" charset="-122"/>
              </a:rPr>
              <a:t>和预装系统。</a:t>
            </a:r>
            <a:endParaRPr lang="en-US" altLang="zh-CN" sz="32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SzTx/>
              <a:buFont typeface="Wingdings" panose="05000000000000000000" pitchFamily="2" charset="2"/>
              <a:buChar char="Ø"/>
            </a:pPr>
            <a:r>
              <a:rPr lang="zh-CN" altLang="en-US" sz="3200" dirty="0">
                <a:latin typeface="Arial" panose="020B0604020202020204" pitchFamily="34" charset="0"/>
                <a:ea typeface="宋体" panose="02010600030101010101" pitchFamily="2" charset="-122"/>
              </a:rPr>
              <a:t>系统中不包含</a:t>
            </a:r>
            <a:r>
              <a:rPr lang="en-US" altLang="zh-CN" sz="3200" dirty="0">
                <a:latin typeface="Arial" panose="020B0604020202020204" pitchFamily="34" charset="0"/>
                <a:ea typeface="宋体" panose="02010600030101010101" pitchFamily="2" charset="-122"/>
              </a:rPr>
              <a:t>SQL SERVER</a:t>
            </a:r>
            <a:r>
              <a:rPr lang="zh-CN" altLang="en-US" sz="3200" dirty="0">
                <a:latin typeface="Arial" panose="020B0604020202020204" pitchFamily="34" charset="0"/>
                <a:ea typeface="宋体" panose="02010600030101010101" pitchFamily="2" charset="-122"/>
              </a:rPr>
              <a:t>数据库。</a:t>
            </a:r>
          </a:p>
        </p:txBody>
      </p:sp>
    </p:spTree>
    <p:extLst>
      <p:ext uri="{BB962C8B-B14F-4D97-AF65-F5344CB8AC3E}">
        <p14:creationId xmlns:p14="http://schemas.microsoft.com/office/powerpoint/2010/main" val="579548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/>
          </p:cNvSpPr>
          <p:nvPr/>
        </p:nvSpPr>
        <p:spPr>
          <a:xfrm>
            <a:off x="989076" y="794449"/>
            <a:ext cx="6455520" cy="7858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altLang="zh-CN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SQL Server 2008</a:t>
            </a:r>
            <a:r>
              <a:rPr lang="zh-CN" altLang="en-US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数据库的安装</a:t>
            </a:r>
            <a:endParaRPr lang="zh-CN" altLang="en-US" sz="4000" spc="-150" dirty="0">
              <a:solidFill>
                <a:schemeClr val="tx2">
                  <a:satMod val="200000"/>
                </a:schemeClr>
              </a:solidFill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3660" y="1580261"/>
            <a:ext cx="5566705" cy="4157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7322988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/>
          </p:cNvSpPr>
          <p:nvPr/>
        </p:nvSpPr>
        <p:spPr>
          <a:xfrm>
            <a:off x="989076" y="794449"/>
            <a:ext cx="6455520" cy="7858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altLang="zh-CN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SQL Server 2008</a:t>
            </a:r>
            <a:r>
              <a:rPr lang="zh-CN" altLang="en-US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数据库的安装</a:t>
            </a:r>
            <a:endParaRPr lang="zh-CN" altLang="en-US" sz="4000" spc="-150" dirty="0">
              <a:solidFill>
                <a:schemeClr val="tx2">
                  <a:satMod val="200000"/>
                </a:schemeClr>
              </a:solidFill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0142" y="1580261"/>
            <a:ext cx="5754507" cy="4301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2159833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/>
          </p:cNvSpPr>
          <p:nvPr/>
        </p:nvSpPr>
        <p:spPr>
          <a:xfrm>
            <a:off x="989076" y="794449"/>
            <a:ext cx="6455520" cy="7858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altLang="zh-CN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SQL Server 2008</a:t>
            </a:r>
            <a:r>
              <a:rPr lang="zh-CN" altLang="en-US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数据库的安装</a:t>
            </a:r>
            <a:endParaRPr lang="zh-CN" altLang="en-US" sz="4000" spc="-150" dirty="0">
              <a:solidFill>
                <a:schemeClr val="tx2">
                  <a:satMod val="200000"/>
                </a:schemeClr>
              </a:solidFill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2569" y="1580261"/>
            <a:ext cx="5007076" cy="3712564"/>
          </a:xfrm>
          <a:prstGeom prst="rect">
            <a:avLst/>
          </a:prstGeom>
        </p:spPr>
      </p:pic>
      <p:sp>
        <p:nvSpPr>
          <p:cNvPr id="5" name="矩形 2"/>
          <p:cNvSpPr>
            <a:spLocks noChangeArrowheads="1"/>
          </p:cNvSpPr>
          <p:nvPr/>
        </p:nvSpPr>
        <p:spPr bwMode="auto">
          <a:xfrm>
            <a:off x="1108944" y="5389457"/>
            <a:ext cx="955330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700"/>
              </a:spcBef>
              <a:buSzPct val="95000"/>
              <a:buFont typeface="Wingdings" panose="05000000000000000000" pitchFamily="2" charset="2"/>
              <a:buChar char=""/>
              <a:defRPr sz="3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"/>
              <a:defRPr sz="26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18" charset="2"/>
              <a:buChar char=""/>
              <a:defRPr sz="24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A28E6A"/>
              </a:buClr>
              <a:buFont typeface="Wingdings 3" panose="05040102010807070707" pitchFamily="18" charset="2"/>
              <a:buChar char=""/>
              <a:defRPr sz="22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9pPr>
          </a:lstStyle>
          <a:p>
            <a:pPr lvl="0"/>
            <a:r>
              <a:rPr lang="zh-CN" altLang="en-US" sz="2400" dirty="0" smtClean="0">
                <a:latin typeface="华文楷体" panose="02010600040101010101" pitchFamily="2" charset="-122"/>
              </a:rPr>
              <a:t>全选，下一步</a:t>
            </a:r>
            <a:endParaRPr lang="zh-CN" altLang="zh-CN" sz="2400" dirty="0">
              <a:latin typeface="华文楷体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24377130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/>
          </p:cNvSpPr>
          <p:nvPr/>
        </p:nvSpPr>
        <p:spPr>
          <a:xfrm>
            <a:off x="989076" y="794449"/>
            <a:ext cx="6455520" cy="7858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altLang="zh-CN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SQL Server 2008</a:t>
            </a:r>
            <a:r>
              <a:rPr lang="zh-CN" altLang="en-US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数据库的安装</a:t>
            </a:r>
            <a:endParaRPr lang="zh-CN" altLang="en-US" sz="4000" spc="-150" dirty="0">
              <a:solidFill>
                <a:schemeClr val="tx2">
                  <a:satMod val="200000"/>
                </a:schemeClr>
              </a:solidFill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5" name="矩形 2"/>
          <p:cNvSpPr>
            <a:spLocks noChangeArrowheads="1"/>
          </p:cNvSpPr>
          <p:nvPr/>
        </p:nvSpPr>
        <p:spPr bwMode="auto">
          <a:xfrm>
            <a:off x="1108944" y="5389457"/>
            <a:ext cx="955330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700"/>
              </a:spcBef>
              <a:buSzPct val="95000"/>
              <a:buFont typeface="Wingdings" panose="05000000000000000000" pitchFamily="2" charset="2"/>
              <a:buChar char=""/>
              <a:defRPr sz="3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"/>
              <a:defRPr sz="26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18" charset="2"/>
              <a:buChar char=""/>
              <a:defRPr sz="24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A28E6A"/>
              </a:buClr>
              <a:buFont typeface="Wingdings 3" panose="05040102010807070707" pitchFamily="18" charset="2"/>
              <a:buChar char=""/>
              <a:defRPr sz="22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9pPr>
          </a:lstStyle>
          <a:p>
            <a:pPr lvl="0"/>
            <a:r>
              <a:rPr lang="zh-CN" altLang="zh-CN" sz="2400" dirty="0"/>
              <a:t>命名实例：</a:t>
            </a:r>
            <a:r>
              <a:rPr lang="en-US" altLang="zh-CN" sz="2400" dirty="0" err="1"/>
              <a:t>SQLExpress</a:t>
            </a:r>
            <a:r>
              <a:rPr lang="zh-CN" altLang="zh-CN" sz="2400" dirty="0"/>
              <a:t>，下一步</a:t>
            </a:r>
            <a:endParaRPr lang="zh-CN" altLang="zh-CN" sz="2400" dirty="0">
              <a:latin typeface="华文楷体" panose="02010600040101010101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5984" y="1535288"/>
            <a:ext cx="4977343" cy="3700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3748647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/>
          </p:cNvSpPr>
          <p:nvPr/>
        </p:nvSpPr>
        <p:spPr>
          <a:xfrm>
            <a:off x="989076" y="794449"/>
            <a:ext cx="6455520" cy="7858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altLang="zh-CN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SQL Server 2008</a:t>
            </a:r>
            <a:r>
              <a:rPr lang="zh-CN" altLang="en-US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数据库的安装</a:t>
            </a:r>
            <a:endParaRPr lang="zh-CN" altLang="en-US" sz="4000" spc="-150" dirty="0">
              <a:solidFill>
                <a:schemeClr val="tx2">
                  <a:satMod val="200000"/>
                </a:schemeClr>
              </a:solidFill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5" name="矩形 2"/>
          <p:cNvSpPr>
            <a:spLocks noChangeArrowheads="1"/>
          </p:cNvSpPr>
          <p:nvPr/>
        </p:nvSpPr>
        <p:spPr bwMode="auto">
          <a:xfrm>
            <a:off x="1108944" y="5208302"/>
            <a:ext cx="9553305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700"/>
              </a:spcBef>
              <a:buSzPct val="95000"/>
              <a:buFont typeface="Wingdings" panose="05000000000000000000" pitchFamily="2" charset="2"/>
              <a:buChar char=""/>
              <a:defRPr sz="3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"/>
              <a:defRPr sz="26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18" charset="2"/>
              <a:buChar char=""/>
              <a:defRPr sz="24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A28E6A"/>
              </a:buClr>
              <a:buFont typeface="Wingdings 3" panose="05040102010807070707" pitchFamily="18" charset="2"/>
              <a:buChar char=""/>
              <a:defRPr sz="22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9pPr>
          </a:lstStyle>
          <a:p>
            <a:pPr lvl="0"/>
            <a:r>
              <a:rPr lang="en-US" altLang="zh-CN" sz="2400" dirty="0"/>
              <a:t>SQL Server Database Engine </a:t>
            </a:r>
            <a:r>
              <a:rPr lang="zh-CN" altLang="zh-CN" sz="2400" dirty="0"/>
              <a:t>→ 账户名：</a:t>
            </a:r>
            <a:r>
              <a:rPr lang="en-US" altLang="zh-CN" sz="2400" dirty="0"/>
              <a:t>NT AUTHORITY\SYSTEM</a:t>
            </a:r>
            <a:r>
              <a:rPr lang="zh-CN" altLang="zh-CN" sz="2400" dirty="0"/>
              <a:t>，下一步</a:t>
            </a:r>
            <a:endParaRPr lang="zh-CN" altLang="zh-CN" sz="2400" dirty="0">
              <a:latin typeface="华文楷体" panose="0201060004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5608" y="1580261"/>
            <a:ext cx="4693871" cy="3488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4832009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/>
          </p:cNvSpPr>
          <p:nvPr/>
        </p:nvSpPr>
        <p:spPr>
          <a:xfrm>
            <a:off x="989076" y="794449"/>
            <a:ext cx="6455520" cy="7858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altLang="zh-CN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SQL Server 2008</a:t>
            </a:r>
            <a:r>
              <a:rPr lang="zh-CN" altLang="en-US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数据库的安装</a:t>
            </a:r>
            <a:endParaRPr lang="zh-CN" altLang="en-US" sz="4000" spc="-150" dirty="0">
              <a:solidFill>
                <a:schemeClr val="tx2">
                  <a:satMod val="200000"/>
                </a:schemeClr>
              </a:solidFill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2867" y="1580262"/>
            <a:ext cx="5296341" cy="3951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9542273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/>
          </p:cNvSpPr>
          <p:nvPr/>
        </p:nvSpPr>
        <p:spPr>
          <a:xfrm>
            <a:off x="989076" y="794449"/>
            <a:ext cx="6455520" cy="7858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altLang="zh-CN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SQL Server 2008</a:t>
            </a:r>
            <a:r>
              <a:rPr lang="zh-CN" altLang="en-US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数据库的安装</a:t>
            </a:r>
            <a:endParaRPr lang="zh-CN" altLang="en-US" sz="4000" spc="-150" dirty="0">
              <a:solidFill>
                <a:schemeClr val="tx2">
                  <a:satMod val="200000"/>
                </a:schemeClr>
              </a:solidFill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1473" y="1580261"/>
            <a:ext cx="5267325" cy="394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3630466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/>
          </p:cNvSpPr>
          <p:nvPr/>
        </p:nvSpPr>
        <p:spPr>
          <a:xfrm>
            <a:off x="989076" y="794449"/>
            <a:ext cx="6455520" cy="7858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altLang="zh-CN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SQL Server 2008</a:t>
            </a:r>
            <a:r>
              <a:rPr lang="zh-CN" altLang="en-US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数据库的安装</a:t>
            </a:r>
            <a:endParaRPr lang="zh-CN" altLang="en-US" sz="4000" spc="-150" dirty="0">
              <a:solidFill>
                <a:schemeClr val="tx2">
                  <a:satMod val="200000"/>
                </a:schemeClr>
              </a:solidFill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2569" y="1580261"/>
            <a:ext cx="4732572" cy="3598173"/>
          </a:xfrm>
          <a:prstGeom prst="rect">
            <a:avLst/>
          </a:prstGeom>
        </p:spPr>
      </p:pic>
      <p:sp>
        <p:nvSpPr>
          <p:cNvPr id="5" name="矩形 2"/>
          <p:cNvSpPr>
            <a:spLocks noChangeArrowheads="1"/>
          </p:cNvSpPr>
          <p:nvPr/>
        </p:nvSpPr>
        <p:spPr bwMode="auto">
          <a:xfrm>
            <a:off x="1160703" y="5502581"/>
            <a:ext cx="955330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700"/>
              </a:spcBef>
              <a:buSzPct val="95000"/>
              <a:buFont typeface="Wingdings" panose="05000000000000000000" pitchFamily="2" charset="2"/>
              <a:buChar char=""/>
              <a:defRPr sz="3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"/>
              <a:defRPr sz="26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18" charset="2"/>
              <a:buChar char=""/>
              <a:defRPr sz="24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A28E6A"/>
              </a:buClr>
              <a:buFont typeface="Wingdings 3" panose="05040102010807070707" pitchFamily="18" charset="2"/>
              <a:buChar char=""/>
              <a:defRPr sz="22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9pPr>
          </a:lstStyle>
          <a:p>
            <a:pPr lvl="0"/>
            <a:r>
              <a:rPr lang="zh-CN" altLang="zh-CN" sz="2400" dirty="0"/>
              <a:t>待进度条读完完成安装后关闭安装程序</a:t>
            </a:r>
            <a:r>
              <a:rPr lang="zh-CN" altLang="zh-CN" sz="2400" dirty="0" smtClean="0"/>
              <a:t>即</a:t>
            </a:r>
            <a:r>
              <a:rPr lang="zh-CN" altLang="en-US" sz="2400" dirty="0" smtClean="0"/>
              <a:t>完成数据库安装。</a:t>
            </a:r>
            <a:endParaRPr lang="zh-CN" altLang="zh-CN" sz="2400" dirty="0">
              <a:latin typeface="华文楷体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43507811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2"/>
          <p:cNvSpPr txBox="1">
            <a:spLocks/>
          </p:cNvSpPr>
          <p:nvPr/>
        </p:nvSpPr>
        <p:spPr>
          <a:xfrm>
            <a:off x="3359697" y="2780928"/>
            <a:ext cx="5286413" cy="1071570"/>
          </a:xfrm>
          <a:prstGeom prst="rect">
            <a:avLst/>
          </a:prstGeom>
        </p:spPr>
        <p:txBody>
          <a:bodyPr/>
          <a:lstStyle/>
          <a:p>
            <a:pPr marL="411480" indent="-342900" algn="ctr">
              <a:lnSpc>
                <a:spcPts val="7300"/>
              </a:lnSpc>
              <a:spcBef>
                <a:spcPts val="700"/>
              </a:spcBef>
              <a:buSzPct val="95000"/>
              <a:defRPr/>
            </a:pPr>
            <a:r>
              <a:rPr lang="zh-CN" altLang="en-US" sz="48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谢谢！</a:t>
            </a:r>
            <a:endParaRPr lang="en-US" altLang="en-US" sz="48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 marL="411480" indent="-342900" algn="ctr">
              <a:lnSpc>
                <a:spcPts val="7300"/>
              </a:lnSpc>
              <a:spcBef>
                <a:spcPts val="700"/>
              </a:spcBef>
              <a:buSzPct val="95000"/>
              <a:defRPr/>
            </a:pPr>
            <a:endParaRPr lang="en-US" altLang="en-US" sz="48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24666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/>
          </p:cNvSpPr>
          <p:nvPr/>
        </p:nvSpPr>
        <p:spPr>
          <a:xfrm>
            <a:off x="2095500" y="620713"/>
            <a:ext cx="4572000" cy="785812"/>
          </a:xfrm>
          <a:prstGeom prst="rect">
            <a:avLst/>
          </a:prstGeom>
        </p:spPr>
        <p:txBody>
          <a:bodyPr/>
          <a:lstStyle/>
          <a:p>
            <a:pPr>
              <a:spcBef>
                <a:spcPct val="0"/>
              </a:spcBef>
              <a:defRPr/>
            </a:pPr>
            <a:r>
              <a:rPr lang="zh-CN" altLang="en-US" sz="4000" spc="-150" dirty="0">
                <a:solidFill>
                  <a:srgbClr val="004646">
                    <a:satMod val="200000"/>
                  </a:srgb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cs typeface="+mj-cs"/>
              </a:rPr>
              <a:t>获得程序安装包</a:t>
            </a:r>
          </a:p>
        </p:txBody>
      </p:sp>
      <p:sp>
        <p:nvSpPr>
          <p:cNvPr id="13315" name="矩形 2"/>
          <p:cNvSpPr>
            <a:spLocks noChangeArrowheads="1"/>
          </p:cNvSpPr>
          <p:nvPr/>
        </p:nvSpPr>
        <p:spPr bwMode="auto">
          <a:xfrm>
            <a:off x="2595564" y="2286001"/>
            <a:ext cx="6929437" cy="1781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700"/>
              </a:spcBef>
              <a:buSzPct val="95000"/>
              <a:buFont typeface="Wingdings" panose="05000000000000000000" pitchFamily="2" charset="2"/>
              <a:buChar char=""/>
              <a:defRPr sz="3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"/>
              <a:defRPr sz="26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18" charset="2"/>
              <a:buChar char=""/>
              <a:defRPr sz="24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A28E6A"/>
              </a:buClr>
              <a:buFont typeface="Wingdings 3" panose="05040102010807070707" pitchFamily="18" charset="2"/>
              <a:buChar char=""/>
              <a:defRPr sz="22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9pPr>
          </a:lstStyle>
          <a:p>
            <a:pPr fontAlgn="base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SzTx/>
              <a:buFont typeface="Wingdings" panose="05000000000000000000" pitchFamily="2" charset="2"/>
              <a:buChar char="Ø"/>
            </a:pPr>
            <a:r>
              <a:rPr lang="zh-CN" altLang="en-US" sz="3200" dirty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统一</a:t>
            </a:r>
            <a:r>
              <a:rPr lang="zh-CN" altLang="en-US" sz="3200" dirty="0" smtClean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下发。</a:t>
            </a:r>
            <a:endParaRPr lang="en-US" altLang="zh-CN" sz="3200" dirty="0">
              <a:solidFill>
                <a:prstClr val="black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pPr fontAlgn="base"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  <a:buSzTx/>
              <a:buFont typeface="Wingdings" panose="05000000000000000000" pitchFamily="2" charset="2"/>
              <a:buChar char="Ø"/>
            </a:pPr>
            <a:r>
              <a:rPr lang="zh-CN" altLang="en-US" sz="3200" dirty="0">
                <a:solidFill>
                  <a:prstClr val="black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环保部网站下载。</a:t>
            </a:r>
          </a:p>
        </p:txBody>
      </p:sp>
    </p:spTree>
    <p:extLst>
      <p:ext uri="{BB962C8B-B14F-4D97-AF65-F5344CB8AC3E}">
        <p14:creationId xmlns:p14="http://schemas.microsoft.com/office/powerpoint/2010/main" val="3091975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/>
          </p:cNvSpPr>
          <p:nvPr/>
        </p:nvSpPr>
        <p:spPr>
          <a:xfrm>
            <a:off x="989076" y="794449"/>
            <a:ext cx="4572000" cy="78581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zh-CN" altLang="en-US" sz="4000" spc="-150" dirty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安装</a:t>
            </a:r>
            <a:r>
              <a:rPr lang="zh-CN" altLang="en-US" sz="4000" spc="-150" dirty="0" smtClean="0">
                <a:solidFill>
                  <a:schemeClr val="tx2">
                    <a:satMod val="200000"/>
                  </a:schemeClr>
                </a:solidFill>
                <a:effectLst>
                  <a:outerShdw blurRad="50800" dist="50800" dir="2700000" algn="tl" rotWithShape="0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程序</a:t>
            </a:r>
            <a:endParaRPr lang="zh-CN" altLang="en-US" sz="4000" spc="-150" dirty="0">
              <a:solidFill>
                <a:schemeClr val="tx2">
                  <a:satMod val="200000"/>
                </a:schemeClr>
              </a:solidFill>
              <a:effectLst>
                <a:outerShdw blurRad="50800" dist="50800" dir="2700000" algn="tl" rotWithShape="0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5363" name="矩形 2"/>
          <p:cNvSpPr>
            <a:spLocks noChangeArrowheads="1"/>
          </p:cNvSpPr>
          <p:nvPr/>
        </p:nvSpPr>
        <p:spPr bwMode="auto">
          <a:xfrm>
            <a:off x="1244665" y="1658050"/>
            <a:ext cx="6929437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700"/>
              </a:spcBef>
              <a:buSzPct val="95000"/>
              <a:buFont typeface="Wingdings" panose="05000000000000000000" pitchFamily="2" charset="2"/>
              <a:buChar char=""/>
              <a:defRPr sz="3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"/>
              <a:defRPr sz="26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18" charset="2"/>
              <a:buChar char=""/>
              <a:defRPr sz="24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A28E6A"/>
              </a:buClr>
              <a:buFont typeface="Wingdings 3" panose="05040102010807070707" pitchFamily="18" charset="2"/>
              <a:buChar char=""/>
              <a:defRPr sz="22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 typeface="Wingdings" panose="05000000000000000000" pitchFamily="2" charset="2"/>
              <a:buChar char="Ø"/>
            </a:pPr>
            <a:r>
              <a:rPr lang="zh-CN" altLang="en-US" sz="3200">
                <a:latin typeface="Arial" panose="020B0604020202020204" pitchFamily="34" charset="0"/>
                <a:ea typeface="宋体" panose="02010600030101010101" pitchFamily="2" charset="-122"/>
              </a:rPr>
              <a:t>完整版包括：</a:t>
            </a:r>
            <a:endParaRPr lang="en-US" altLang="zh-CN" sz="320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5365" name="矩形 2"/>
          <p:cNvSpPr>
            <a:spLocks noChangeArrowheads="1"/>
          </p:cNvSpPr>
          <p:nvPr/>
        </p:nvSpPr>
        <p:spPr bwMode="auto">
          <a:xfrm>
            <a:off x="1317690" y="3674175"/>
            <a:ext cx="1049635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700"/>
              </a:spcBef>
              <a:buSzPct val="95000"/>
              <a:buFont typeface="Wingdings" panose="05000000000000000000" pitchFamily="2" charset="2"/>
              <a:buChar char=""/>
              <a:defRPr sz="3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90000"/>
              <a:buFont typeface="Wingdings" panose="05000000000000000000" pitchFamily="2" charset="2"/>
              <a:buChar char=""/>
              <a:defRPr sz="26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Font typeface="Wingdings 2" panose="05020102010507070707" pitchFamily="18" charset="2"/>
              <a:buChar char=""/>
              <a:defRPr sz="24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3pPr>
            <a:lvl4pPr marL="1600200" indent="-228600">
              <a:spcBef>
                <a:spcPct val="20000"/>
              </a:spcBef>
              <a:buClr>
                <a:srgbClr val="A28E6A"/>
              </a:buClr>
              <a:buFont typeface="Wingdings 3" panose="05040102010807070707" pitchFamily="18" charset="2"/>
              <a:buChar char=""/>
              <a:defRPr sz="22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4pPr>
            <a:lvl5pPr marL="2057400" indent="-228600">
              <a:spcBef>
                <a:spcPct val="20000"/>
              </a:spcBef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A28E6A"/>
              </a:buClr>
              <a:buFont typeface="Wingdings 2" panose="05020102010507070707" pitchFamily="18" charset="2"/>
              <a:buChar char=""/>
              <a:defRPr sz="2000">
                <a:solidFill>
                  <a:schemeClr val="tx1"/>
                </a:solidFill>
                <a:latin typeface="Corbel" panose="020B0503020204020204" pitchFamily="34" charset="0"/>
                <a:ea typeface="华文楷体" panose="0201060004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SzTx/>
              <a:buFont typeface="Wingdings" panose="05000000000000000000" pitchFamily="2" charset="2"/>
              <a:buChar char="Ø"/>
            </a:pPr>
            <a:r>
              <a:rPr lang="en-US" altLang="zh-CN" sz="2400" dirty="0">
                <a:latin typeface="华文楷体" panose="02010600040101010101" pitchFamily="2" charset="-122"/>
              </a:rPr>
              <a:t>CrystalReports10_5</a:t>
            </a:r>
            <a:r>
              <a:rPr lang="zh-CN" altLang="en-US" sz="2400" dirty="0">
                <a:latin typeface="华文楷体" panose="02010600040101010101" pitchFamily="2" charset="-122"/>
              </a:rPr>
              <a:t>：水晶报表（包括</a:t>
            </a:r>
            <a:r>
              <a:rPr lang="en-US" altLang="zh-CN" sz="2400" dirty="0">
                <a:latin typeface="华文楷体" panose="02010600040101010101" pitchFamily="2" charset="-122"/>
              </a:rPr>
              <a:t>32</a:t>
            </a:r>
            <a:r>
              <a:rPr lang="zh-CN" altLang="en-US" sz="2400" dirty="0">
                <a:latin typeface="华文楷体" panose="02010600040101010101" pitchFamily="2" charset="-122"/>
              </a:rPr>
              <a:t>为与</a:t>
            </a:r>
            <a:r>
              <a:rPr lang="en-US" altLang="zh-CN" sz="2400" dirty="0">
                <a:latin typeface="华文楷体" panose="02010600040101010101" pitchFamily="2" charset="-122"/>
              </a:rPr>
              <a:t>64</a:t>
            </a:r>
            <a:r>
              <a:rPr lang="zh-CN" altLang="en-US" sz="2400" dirty="0">
                <a:latin typeface="华文楷体" panose="02010600040101010101" pitchFamily="2" charset="-122"/>
              </a:rPr>
              <a:t>为两种）</a:t>
            </a:r>
            <a:endParaRPr lang="en-US" altLang="zh-CN" sz="2400" dirty="0">
              <a:latin typeface="华文楷体" panose="02010600040101010101" pitchFamily="2" charset="-122"/>
            </a:endParaRPr>
          </a:p>
          <a:p>
            <a:pPr eaLnBrk="1" hangingPunct="1">
              <a:spcBef>
                <a:spcPct val="0"/>
              </a:spcBef>
              <a:buSzTx/>
              <a:buFont typeface="Wingdings" panose="05000000000000000000" pitchFamily="2" charset="2"/>
              <a:buChar char="Ø"/>
            </a:pPr>
            <a:r>
              <a:rPr lang="en-US" altLang="zh-CN" sz="2400" dirty="0">
                <a:latin typeface="华文楷体" panose="02010600040101010101" pitchFamily="2" charset="-122"/>
              </a:rPr>
              <a:t>Data</a:t>
            </a:r>
            <a:r>
              <a:rPr lang="zh-CN" altLang="en-US" sz="2400" dirty="0">
                <a:latin typeface="华文楷体" panose="02010600040101010101" pitchFamily="2" charset="-122"/>
              </a:rPr>
              <a:t>：软件使用的数据库</a:t>
            </a:r>
            <a:r>
              <a:rPr lang="zh-CN" altLang="en-US" sz="2400" dirty="0" smtClean="0">
                <a:latin typeface="华文楷体" panose="02010600040101010101" pitchFamily="2" charset="-122"/>
              </a:rPr>
              <a:t>文件</a:t>
            </a:r>
            <a:endParaRPr lang="en-US" altLang="zh-CN" sz="2400" dirty="0" smtClean="0">
              <a:latin typeface="华文楷体" panose="02010600040101010101" pitchFamily="2" charset="-122"/>
            </a:endParaRPr>
          </a:p>
          <a:p>
            <a:pPr lvl="0">
              <a:spcBef>
                <a:spcPct val="0"/>
              </a:spcBef>
              <a:buSzTx/>
              <a:buFont typeface="Wingdings" panose="05000000000000000000" pitchFamily="2" charset="2"/>
              <a:buChar char="Ø"/>
            </a:pPr>
            <a:r>
              <a:rPr lang="en-US" altLang="zh-CN" sz="2400" dirty="0" smtClean="0">
                <a:latin typeface="华文楷体" panose="02010600040101010101" pitchFamily="2" charset="-122"/>
              </a:rPr>
              <a:t>DotNetFX35</a:t>
            </a:r>
            <a:r>
              <a:rPr lang="zh-CN" altLang="en-US" sz="2400" dirty="0" smtClean="0">
                <a:latin typeface="华文楷体" panose="02010600040101010101" pitchFamily="2" charset="-122"/>
              </a:rPr>
              <a:t>：</a:t>
            </a:r>
            <a:r>
              <a:rPr lang="en-US" altLang="zh-CN" sz="2400" dirty="0">
                <a:latin typeface="华文楷体" panose="02010600040101010101" pitchFamily="2" charset="-122"/>
              </a:rPr>
              <a:t>.NET Framework </a:t>
            </a:r>
            <a:r>
              <a:rPr lang="en-US" altLang="zh-CN" sz="2400" dirty="0" smtClean="0">
                <a:latin typeface="华文楷体" panose="02010600040101010101" pitchFamily="2" charset="-122"/>
              </a:rPr>
              <a:t>3.5</a:t>
            </a:r>
            <a:r>
              <a:rPr lang="zh-CN" altLang="en-US" sz="2400" dirty="0" smtClean="0">
                <a:latin typeface="华文楷体" panose="02010600040101010101" pitchFamily="2" charset="-122"/>
              </a:rPr>
              <a:t>安装程序</a:t>
            </a:r>
            <a:endParaRPr lang="en-US" altLang="zh-CN" sz="2400" dirty="0" smtClean="0">
              <a:latin typeface="华文楷体" panose="02010600040101010101" pitchFamily="2" charset="-122"/>
            </a:endParaRPr>
          </a:p>
          <a:p>
            <a:pPr eaLnBrk="1" hangingPunct="1">
              <a:spcBef>
                <a:spcPct val="0"/>
              </a:spcBef>
              <a:buSzTx/>
              <a:buFont typeface="Wingdings" panose="05000000000000000000" pitchFamily="2" charset="2"/>
              <a:buChar char="Ø"/>
            </a:pPr>
            <a:r>
              <a:rPr lang="en-US" altLang="zh-CN" sz="2400" dirty="0" smtClean="0">
                <a:latin typeface="华文楷体" panose="02010600040101010101" pitchFamily="2" charset="-122"/>
              </a:rPr>
              <a:t>HJTJ</a:t>
            </a:r>
            <a:r>
              <a:rPr lang="zh-CN" altLang="en-US" sz="2400" dirty="0">
                <a:latin typeface="华文楷体" panose="02010600040101010101" pitchFamily="2" charset="-122"/>
              </a:rPr>
              <a:t>：环境统计业务系统</a:t>
            </a:r>
            <a:endParaRPr lang="en-US" altLang="zh-CN" sz="2400" dirty="0">
              <a:latin typeface="华文楷体" panose="02010600040101010101" pitchFamily="2" charset="-122"/>
            </a:endParaRPr>
          </a:p>
          <a:p>
            <a:pPr eaLnBrk="1" hangingPunct="1">
              <a:spcBef>
                <a:spcPct val="0"/>
              </a:spcBef>
              <a:buSzTx/>
              <a:buFont typeface="Wingdings" panose="05000000000000000000" pitchFamily="2" charset="2"/>
              <a:buChar char="Ø"/>
            </a:pPr>
            <a:r>
              <a:rPr lang="en-US" altLang="zh-CN" sz="2400" dirty="0" err="1">
                <a:latin typeface="华文楷体" panose="02010600040101010101" pitchFamily="2" charset="-122"/>
              </a:rPr>
              <a:t>SqlExpress</a:t>
            </a:r>
            <a:r>
              <a:rPr lang="zh-CN" altLang="en-US" sz="2400" dirty="0">
                <a:latin typeface="华文楷体" panose="02010600040101010101" pitchFamily="2" charset="-122"/>
              </a:rPr>
              <a:t>：数据库安装程序（包括</a:t>
            </a:r>
            <a:r>
              <a:rPr lang="en-US" altLang="zh-CN" sz="2400" dirty="0">
                <a:latin typeface="华文楷体" panose="02010600040101010101" pitchFamily="2" charset="-122"/>
              </a:rPr>
              <a:t>SQL SERVER 2008</a:t>
            </a:r>
            <a:r>
              <a:rPr lang="zh-CN" altLang="en-US" sz="2400" dirty="0">
                <a:latin typeface="华文楷体" panose="02010600040101010101" pitchFamily="2" charset="-122"/>
              </a:rPr>
              <a:t>与</a:t>
            </a:r>
            <a:r>
              <a:rPr lang="en-US" altLang="zh-CN" sz="2400" dirty="0">
                <a:latin typeface="华文楷体" panose="02010600040101010101" pitchFamily="2" charset="-122"/>
              </a:rPr>
              <a:t>SQL SERVER 2005 </a:t>
            </a:r>
            <a:r>
              <a:rPr lang="zh-CN" altLang="en-US" sz="2400" dirty="0" smtClean="0">
                <a:latin typeface="华文楷体" panose="02010600040101010101" pitchFamily="2" charset="-122"/>
              </a:rPr>
              <a:t>）</a:t>
            </a:r>
            <a:endParaRPr lang="en-US" altLang="zh-CN" sz="2400" dirty="0" smtClean="0">
              <a:latin typeface="华文楷体" panose="02010600040101010101" pitchFamily="2" charset="-122"/>
            </a:endParaRPr>
          </a:p>
          <a:p>
            <a:pPr eaLnBrk="1" hangingPunct="1">
              <a:spcBef>
                <a:spcPct val="0"/>
              </a:spcBef>
              <a:buSzTx/>
              <a:buFont typeface="Wingdings" panose="05000000000000000000" pitchFamily="2" charset="2"/>
              <a:buChar char="Ø"/>
            </a:pPr>
            <a:r>
              <a:rPr lang="en-US" altLang="zh-CN" sz="2400" dirty="0" smtClean="0">
                <a:latin typeface="华文楷体" panose="02010600040101010101" pitchFamily="2" charset="-122"/>
              </a:rPr>
              <a:t>SetupEXE.exe</a:t>
            </a:r>
            <a:r>
              <a:rPr lang="zh-CN" altLang="en-US" sz="2400" dirty="0" smtClean="0">
                <a:latin typeface="华文楷体" panose="02010600040101010101" pitchFamily="2" charset="-122"/>
              </a:rPr>
              <a:t>：环境统计业务系统安装启动程序</a:t>
            </a:r>
            <a:endParaRPr lang="en-US" altLang="zh-CN" sz="2400" dirty="0">
              <a:latin typeface="华文楷体" panose="02010600040101010101" pitchFamily="2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3864" y="2207120"/>
            <a:ext cx="5801535" cy="1467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2786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Corbel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IntroducingPowerPoint2007">
  <a:themeElements>
    <a:clrScheme name="凤舞九天">
      <a:dk1>
        <a:sysClr val="windowText" lastClr="000000"/>
      </a:dk1>
      <a:lt1>
        <a:sysClr val="window" lastClr="FFFFFF"/>
      </a:lt1>
      <a:dk2>
        <a:srgbClr val="004646"/>
      </a:dk2>
      <a:lt2>
        <a:srgbClr val="E1F0FF"/>
      </a:lt2>
      <a:accent1>
        <a:srgbClr val="50742F"/>
      </a:accent1>
      <a:accent2>
        <a:srgbClr val="268868"/>
      </a:accent2>
      <a:accent3>
        <a:srgbClr val="33BD56"/>
      </a:accent3>
      <a:accent4>
        <a:srgbClr val="4BC5B9"/>
      </a:accent4>
      <a:accent5>
        <a:srgbClr val="3163CA"/>
      </a:accent5>
      <a:accent6>
        <a:srgbClr val="4B14AA"/>
      </a:accent6>
      <a:hlink>
        <a:srgbClr val="D9BE02"/>
      </a:hlink>
      <a:folHlink>
        <a:srgbClr val="F900F9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龙腾四海">
      <a: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hueMod val="100000"/>
                <a:satMod val="250000"/>
              </a:schemeClr>
            </a:gs>
            <a:gs pos="75000">
              <a:schemeClr val="phClr">
                <a:tint val="80000"/>
                <a:shade val="100000"/>
                <a:hueMod val="100000"/>
                <a:satMod val="375000"/>
              </a:schemeClr>
            </a:gs>
            <a:gs pos="100000">
              <a:schemeClr val="phClr">
                <a:tint val="50000"/>
                <a:shade val="100000"/>
                <a:hueMod val="100000"/>
                <a:satMod val="5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100000"/>
                <a:shade val="50000"/>
                <a:hueMod val="100000"/>
                <a:satMod val="100000"/>
              </a:schemeClr>
              <a:schemeClr val="phClr">
                <a:tint val="100000"/>
                <a:shade val="75000"/>
                <a:hueMod val="100000"/>
                <a:satMod val="100000"/>
              </a:schemeClr>
            </a:duotone>
          </a:blip>
          <a:tile tx="0" ty="0" sx="50000" sy="50000" flip="none" algn="ctr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</a:effectStyle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  <a:scene3d>
            <a:camera prst="orthographicFront" fov="0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2700" h="12700" prst="relaxedInset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  <a:outerShdw blurRad="44450" dist="50800" dir="3300000" sx="99000" sy="99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contrasting" dir="tl">
              <a:rot lat="0" lon="0" rev="14220000"/>
            </a:lightRig>
          </a:scene3d>
          <a:sp3d prstMaterial="dkEdge">
            <a:bevelT w="63500" h="63500"/>
            <a:bevelB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53000"/>
                <a:satMod val="200000"/>
              </a:schemeClr>
              <a:schemeClr val="phClr">
                <a:tint val="78000"/>
                <a:satMod val="230000"/>
              </a:schemeClr>
            </a:duotone>
          </a:blip>
          <a:tile tx="0" ty="0" sx="90000" sy="90000" flip="none" algn="t"/>
        </a:blipFill>
      </a:bgFillStyleLst>
    </a:fmtScheme>
  </a:themeElements>
  <a:objectDefaults>
    <a:spDef>
      <a:spPr bwMode="gray">
        <a:gradFill rotWithShape="1">
          <a:gsLst>
            <a:gs pos="0">
              <a:srgbClr val="D11364"/>
            </a:gs>
            <a:gs pos="100000">
              <a:srgbClr val="61092E"/>
            </a:gs>
          </a:gsLst>
          <a:lin ang="5400000" scaled="1"/>
        </a:gradFill>
        <a:ln w="0">
          <a:noFill/>
          <a:round/>
          <a:headEnd/>
          <a:tailEnd/>
        </a:ln>
      </a:spPr>
      <a:bodyPr/>
      <a:lstStyle>
        <a:defPPr>
          <a:defRPr/>
        </a:defPPr>
      </a:lstStyle>
    </a:spDef>
  </a:objectDefaults>
  <a:extraClrSchemeLst/>
</a:theme>
</file>

<file path=ppt/theme/theme4.xml><?xml version="1.0" encoding="utf-8"?>
<a:theme xmlns:a="http://schemas.openxmlformats.org/drawingml/2006/main" name="1_IntroducingPowerPoint2007">
  <a:themeElements>
    <a:clrScheme name="凤舞九天">
      <a:dk1>
        <a:sysClr val="windowText" lastClr="000000"/>
      </a:dk1>
      <a:lt1>
        <a:sysClr val="window" lastClr="FFFFFF"/>
      </a:lt1>
      <a:dk2>
        <a:srgbClr val="004646"/>
      </a:dk2>
      <a:lt2>
        <a:srgbClr val="E1F0FF"/>
      </a:lt2>
      <a:accent1>
        <a:srgbClr val="50742F"/>
      </a:accent1>
      <a:accent2>
        <a:srgbClr val="268868"/>
      </a:accent2>
      <a:accent3>
        <a:srgbClr val="33BD56"/>
      </a:accent3>
      <a:accent4>
        <a:srgbClr val="4BC5B9"/>
      </a:accent4>
      <a:accent5>
        <a:srgbClr val="3163CA"/>
      </a:accent5>
      <a:accent6>
        <a:srgbClr val="4B14AA"/>
      </a:accent6>
      <a:hlink>
        <a:srgbClr val="D9BE02"/>
      </a:hlink>
      <a:folHlink>
        <a:srgbClr val="F900F9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龙腾四海">
      <a:fillStyleLst>
        <a:solidFill>
          <a:schemeClr val="phClr">
            <a:tint val="100000"/>
            <a:shade val="100000"/>
            <a:hueMod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hueMod val="100000"/>
                <a:satMod val="250000"/>
              </a:schemeClr>
            </a:gs>
            <a:gs pos="75000">
              <a:schemeClr val="phClr">
                <a:tint val="80000"/>
                <a:shade val="100000"/>
                <a:hueMod val="100000"/>
                <a:satMod val="375000"/>
              </a:schemeClr>
            </a:gs>
            <a:gs pos="100000">
              <a:schemeClr val="phClr">
                <a:tint val="50000"/>
                <a:shade val="100000"/>
                <a:hueMod val="100000"/>
                <a:satMod val="5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100000"/>
                <a:shade val="50000"/>
                <a:hueMod val="100000"/>
                <a:satMod val="100000"/>
              </a:schemeClr>
              <a:schemeClr val="phClr">
                <a:tint val="100000"/>
                <a:shade val="75000"/>
                <a:hueMod val="100000"/>
                <a:satMod val="100000"/>
              </a:schemeClr>
            </a:duotone>
          </a:blip>
          <a:tile tx="0" ty="0" sx="50000" sy="50000" flip="none" algn="ctr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</a:effectStyle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</a:effectLst>
          <a:scene3d>
            <a:camera prst="orthographicFront" fov="0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2700" h="12700" prst="relaxedInset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glow>
              <a:schemeClr val="phClr">
                <a:tint val="100000"/>
                <a:shade val="100000"/>
                <a:hueMod val="100000"/>
                <a:satMod val="100000"/>
              </a:schemeClr>
            </a:glow>
            <a:outerShdw blurRad="44450" dist="50800" dir="3300000" sx="99000" sy="99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contrasting" dir="tl">
              <a:rot lat="0" lon="0" rev="14220000"/>
            </a:lightRig>
          </a:scene3d>
          <a:sp3d prstMaterial="dkEdge">
            <a:bevelT w="63500" h="63500"/>
            <a:bevelB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53000"/>
                <a:satMod val="200000"/>
              </a:schemeClr>
              <a:schemeClr val="phClr">
                <a:tint val="78000"/>
                <a:satMod val="230000"/>
              </a:schemeClr>
            </a:duotone>
          </a:blip>
          <a:tile tx="0" ty="0" sx="90000" sy="90000" flip="none" algn="t"/>
        </a:blipFill>
      </a:bgFillStyleLst>
    </a:fmtScheme>
  </a:themeElements>
  <a:objectDefaults>
    <a:spDef>
      <a:spPr bwMode="gray">
        <a:gradFill rotWithShape="1">
          <a:gsLst>
            <a:gs pos="0">
              <a:srgbClr val="D11364"/>
            </a:gs>
            <a:gs pos="100000">
              <a:srgbClr val="61092E"/>
            </a:gs>
          </a:gsLst>
          <a:lin ang="5400000" scaled="1"/>
        </a:gradFill>
        <a:ln w="0">
          <a:noFill/>
          <a:round/>
          <a:headEnd/>
          <a:tailEnd/>
        </a:ln>
      </a:spPr>
      <a:bodyPr/>
      <a:lstStyle>
        <a:defPPr>
          <a:defRPr/>
        </a:defPPr>
      </a:lstStyle>
    </a:spDef>
  </a:objectDefaults>
  <a:extraClrSchemeLst/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凤舞九天">
    <a:dk1>
      <a:sysClr val="windowText" lastClr="000000"/>
    </a:dk1>
    <a:lt1>
      <a:sysClr val="window" lastClr="FFFFFF"/>
    </a:lt1>
    <a:dk2>
      <a:srgbClr val="004646"/>
    </a:dk2>
    <a:lt2>
      <a:srgbClr val="E1F0FF"/>
    </a:lt2>
    <a:accent1>
      <a:srgbClr val="50742F"/>
    </a:accent1>
    <a:accent2>
      <a:srgbClr val="268868"/>
    </a:accent2>
    <a:accent3>
      <a:srgbClr val="33BD56"/>
    </a:accent3>
    <a:accent4>
      <a:srgbClr val="4BC5B9"/>
    </a:accent4>
    <a:accent5>
      <a:srgbClr val="3163CA"/>
    </a:accent5>
    <a:accent6>
      <a:srgbClr val="4B14AA"/>
    </a:accent6>
    <a:hlink>
      <a:srgbClr val="D9BE02"/>
    </a:hlink>
    <a:folHlink>
      <a:srgbClr val="F900F9"/>
    </a:folHlink>
  </a:clrScheme>
</a:themeOverride>
</file>

<file path=ppt/theme/themeOverride10.xml><?xml version="1.0" encoding="utf-8"?>
<a:themeOverride xmlns:a="http://schemas.openxmlformats.org/drawingml/2006/main">
  <a:clrScheme name="凤舞九天">
    <a:dk1>
      <a:sysClr val="windowText" lastClr="000000"/>
    </a:dk1>
    <a:lt1>
      <a:sysClr val="window" lastClr="FFFFFF"/>
    </a:lt1>
    <a:dk2>
      <a:srgbClr val="004646"/>
    </a:dk2>
    <a:lt2>
      <a:srgbClr val="E1F0FF"/>
    </a:lt2>
    <a:accent1>
      <a:srgbClr val="50742F"/>
    </a:accent1>
    <a:accent2>
      <a:srgbClr val="268868"/>
    </a:accent2>
    <a:accent3>
      <a:srgbClr val="33BD56"/>
    </a:accent3>
    <a:accent4>
      <a:srgbClr val="4BC5B9"/>
    </a:accent4>
    <a:accent5>
      <a:srgbClr val="3163CA"/>
    </a:accent5>
    <a:accent6>
      <a:srgbClr val="4B14AA"/>
    </a:accent6>
    <a:hlink>
      <a:srgbClr val="D9BE02"/>
    </a:hlink>
    <a:folHlink>
      <a:srgbClr val="F900F9"/>
    </a:folHlink>
  </a:clrScheme>
</a:themeOverride>
</file>

<file path=ppt/theme/themeOverride2.xml><?xml version="1.0" encoding="utf-8"?>
<a:themeOverride xmlns:a="http://schemas.openxmlformats.org/drawingml/2006/main">
  <a:clrScheme name="凤舞九天">
    <a:dk1>
      <a:sysClr val="windowText" lastClr="000000"/>
    </a:dk1>
    <a:lt1>
      <a:sysClr val="window" lastClr="FFFFFF"/>
    </a:lt1>
    <a:dk2>
      <a:srgbClr val="004646"/>
    </a:dk2>
    <a:lt2>
      <a:srgbClr val="E1F0FF"/>
    </a:lt2>
    <a:accent1>
      <a:srgbClr val="50742F"/>
    </a:accent1>
    <a:accent2>
      <a:srgbClr val="268868"/>
    </a:accent2>
    <a:accent3>
      <a:srgbClr val="33BD56"/>
    </a:accent3>
    <a:accent4>
      <a:srgbClr val="4BC5B9"/>
    </a:accent4>
    <a:accent5>
      <a:srgbClr val="3163CA"/>
    </a:accent5>
    <a:accent6>
      <a:srgbClr val="4B14AA"/>
    </a:accent6>
    <a:hlink>
      <a:srgbClr val="D9BE02"/>
    </a:hlink>
    <a:folHlink>
      <a:srgbClr val="F900F9"/>
    </a:folHlink>
  </a:clrScheme>
</a:themeOverride>
</file>

<file path=ppt/theme/themeOverride3.xml><?xml version="1.0" encoding="utf-8"?>
<a:themeOverride xmlns:a="http://schemas.openxmlformats.org/drawingml/2006/main">
  <a:clrScheme name="凤舞九天">
    <a:dk1>
      <a:sysClr val="windowText" lastClr="000000"/>
    </a:dk1>
    <a:lt1>
      <a:sysClr val="window" lastClr="FFFFFF"/>
    </a:lt1>
    <a:dk2>
      <a:srgbClr val="004646"/>
    </a:dk2>
    <a:lt2>
      <a:srgbClr val="E1F0FF"/>
    </a:lt2>
    <a:accent1>
      <a:srgbClr val="50742F"/>
    </a:accent1>
    <a:accent2>
      <a:srgbClr val="268868"/>
    </a:accent2>
    <a:accent3>
      <a:srgbClr val="33BD56"/>
    </a:accent3>
    <a:accent4>
      <a:srgbClr val="4BC5B9"/>
    </a:accent4>
    <a:accent5>
      <a:srgbClr val="3163CA"/>
    </a:accent5>
    <a:accent6>
      <a:srgbClr val="4B14AA"/>
    </a:accent6>
    <a:hlink>
      <a:srgbClr val="D9BE02"/>
    </a:hlink>
    <a:folHlink>
      <a:srgbClr val="F900F9"/>
    </a:folHlink>
  </a:clrScheme>
</a:themeOverride>
</file>

<file path=ppt/theme/themeOverride4.xml><?xml version="1.0" encoding="utf-8"?>
<a:themeOverride xmlns:a="http://schemas.openxmlformats.org/drawingml/2006/main">
  <a:clrScheme name="凤舞九天">
    <a:dk1>
      <a:sysClr val="windowText" lastClr="000000"/>
    </a:dk1>
    <a:lt1>
      <a:sysClr val="window" lastClr="FFFFFF"/>
    </a:lt1>
    <a:dk2>
      <a:srgbClr val="004646"/>
    </a:dk2>
    <a:lt2>
      <a:srgbClr val="E1F0FF"/>
    </a:lt2>
    <a:accent1>
      <a:srgbClr val="50742F"/>
    </a:accent1>
    <a:accent2>
      <a:srgbClr val="268868"/>
    </a:accent2>
    <a:accent3>
      <a:srgbClr val="33BD56"/>
    </a:accent3>
    <a:accent4>
      <a:srgbClr val="4BC5B9"/>
    </a:accent4>
    <a:accent5>
      <a:srgbClr val="3163CA"/>
    </a:accent5>
    <a:accent6>
      <a:srgbClr val="4B14AA"/>
    </a:accent6>
    <a:hlink>
      <a:srgbClr val="D9BE02"/>
    </a:hlink>
    <a:folHlink>
      <a:srgbClr val="F900F9"/>
    </a:folHlink>
  </a:clrScheme>
</a:themeOverride>
</file>

<file path=ppt/theme/themeOverride5.xml><?xml version="1.0" encoding="utf-8"?>
<a:themeOverride xmlns:a="http://schemas.openxmlformats.org/drawingml/2006/main">
  <a:clrScheme name="凤舞九天">
    <a:dk1>
      <a:sysClr val="windowText" lastClr="000000"/>
    </a:dk1>
    <a:lt1>
      <a:sysClr val="window" lastClr="FFFFFF"/>
    </a:lt1>
    <a:dk2>
      <a:srgbClr val="004646"/>
    </a:dk2>
    <a:lt2>
      <a:srgbClr val="E1F0FF"/>
    </a:lt2>
    <a:accent1>
      <a:srgbClr val="50742F"/>
    </a:accent1>
    <a:accent2>
      <a:srgbClr val="268868"/>
    </a:accent2>
    <a:accent3>
      <a:srgbClr val="33BD56"/>
    </a:accent3>
    <a:accent4>
      <a:srgbClr val="4BC5B9"/>
    </a:accent4>
    <a:accent5>
      <a:srgbClr val="3163CA"/>
    </a:accent5>
    <a:accent6>
      <a:srgbClr val="4B14AA"/>
    </a:accent6>
    <a:hlink>
      <a:srgbClr val="D9BE02"/>
    </a:hlink>
    <a:folHlink>
      <a:srgbClr val="F900F9"/>
    </a:folHlink>
  </a:clrScheme>
</a:themeOverride>
</file>

<file path=ppt/theme/themeOverride6.xml><?xml version="1.0" encoding="utf-8"?>
<a:themeOverride xmlns:a="http://schemas.openxmlformats.org/drawingml/2006/main">
  <a:clrScheme name="凤舞九天">
    <a:dk1>
      <a:sysClr val="windowText" lastClr="000000"/>
    </a:dk1>
    <a:lt1>
      <a:sysClr val="window" lastClr="FFFFFF"/>
    </a:lt1>
    <a:dk2>
      <a:srgbClr val="004646"/>
    </a:dk2>
    <a:lt2>
      <a:srgbClr val="E1F0FF"/>
    </a:lt2>
    <a:accent1>
      <a:srgbClr val="50742F"/>
    </a:accent1>
    <a:accent2>
      <a:srgbClr val="268868"/>
    </a:accent2>
    <a:accent3>
      <a:srgbClr val="33BD56"/>
    </a:accent3>
    <a:accent4>
      <a:srgbClr val="4BC5B9"/>
    </a:accent4>
    <a:accent5>
      <a:srgbClr val="3163CA"/>
    </a:accent5>
    <a:accent6>
      <a:srgbClr val="4B14AA"/>
    </a:accent6>
    <a:hlink>
      <a:srgbClr val="D9BE02"/>
    </a:hlink>
    <a:folHlink>
      <a:srgbClr val="F900F9"/>
    </a:folHlink>
  </a:clrScheme>
</a:themeOverride>
</file>

<file path=ppt/theme/themeOverride7.xml><?xml version="1.0" encoding="utf-8"?>
<a:themeOverride xmlns:a="http://schemas.openxmlformats.org/drawingml/2006/main">
  <a:clrScheme name="凤舞九天">
    <a:dk1>
      <a:sysClr val="windowText" lastClr="000000"/>
    </a:dk1>
    <a:lt1>
      <a:sysClr val="window" lastClr="FFFFFF"/>
    </a:lt1>
    <a:dk2>
      <a:srgbClr val="004646"/>
    </a:dk2>
    <a:lt2>
      <a:srgbClr val="E1F0FF"/>
    </a:lt2>
    <a:accent1>
      <a:srgbClr val="50742F"/>
    </a:accent1>
    <a:accent2>
      <a:srgbClr val="268868"/>
    </a:accent2>
    <a:accent3>
      <a:srgbClr val="33BD56"/>
    </a:accent3>
    <a:accent4>
      <a:srgbClr val="4BC5B9"/>
    </a:accent4>
    <a:accent5>
      <a:srgbClr val="3163CA"/>
    </a:accent5>
    <a:accent6>
      <a:srgbClr val="4B14AA"/>
    </a:accent6>
    <a:hlink>
      <a:srgbClr val="D9BE02"/>
    </a:hlink>
    <a:folHlink>
      <a:srgbClr val="F900F9"/>
    </a:folHlink>
  </a:clrScheme>
</a:themeOverride>
</file>

<file path=ppt/theme/themeOverride8.xml><?xml version="1.0" encoding="utf-8"?>
<a:themeOverride xmlns:a="http://schemas.openxmlformats.org/drawingml/2006/main">
  <a:clrScheme name="凤舞九天">
    <a:dk1>
      <a:sysClr val="windowText" lastClr="000000"/>
    </a:dk1>
    <a:lt1>
      <a:sysClr val="window" lastClr="FFFFFF"/>
    </a:lt1>
    <a:dk2>
      <a:srgbClr val="004646"/>
    </a:dk2>
    <a:lt2>
      <a:srgbClr val="E1F0FF"/>
    </a:lt2>
    <a:accent1>
      <a:srgbClr val="50742F"/>
    </a:accent1>
    <a:accent2>
      <a:srgbClr val="268868"/>
    </a:accent2>
    <a:accent3>
      <a:srgbClr val="33BD56"/>
    </a:accent3>
    <a:accent4>
      <a:srgbClr val="4BC5B9"/>
    </a:accent4>
    <a:accent5>
      <a:srgbClr val="3163CA"/>
    </a:accent5>
    <a:accent6>
      <a:srgbClr val="4B14AA"/>
    </a:accent6>
    <a:hlink>
      <a:srgbClr val="D9BE02"/>
    </a:hlink>
    <a:folHlink>
      <a:srgbClr val="F900F9"/>
    </a:folHlink>
  </a:clrScheme>
</a:themeOverride>
</file>

<file path=ppt/theme/themeOverride9.xml><?xml version="1.0" encoding="utf-8"?>
<a:themeOverride xmlns:a="http://schemas.openxmlformats.org/drawingml/2006/main">
  <a:clrScheme name="凤舞九天">
    <a:dk1>
      <a:sysClr val="windowText" lastClr="000000"/>
    </a:dk1>
    <a:lt1>
      <a:sysClr val="window" lastClr="FFFFFF"/>
    </a:lt1>
    <a:dk2>
      <a:srgbClr val="004646"/>
    </a:dk2>
    <a:lt2>
      <a:srgbClr val="E1F0FF"/>
    </a:lt2>
    <a:accent1>
      <a:srgbClr val="50742F"/>
    </a:accent1>
    <a:accent2>
      <a:srgbClr val="268868"/>
    </a:accent2>
    <a:accent3>
      <a:srgbClr val="33BD56"/>
    </a:accent3>
    <a:accent4>
      <a:srgbClr val="4BC5B9"/>
    </a:accent4>
    <a:accent5>
      <a:srgbClr val="3163CA"/>
    </a:accent5>
    <a:accent6>
      <a:srgbClr val="4B14AA"/>
    </a:accent6>
    <a:hlink>
      <a:srgbClr val="D9BE02"/>
    </a:hlink>
    <a:folHlink>
      <a:srgbClr val="F900F9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402</TotalTime>
  <Words>2047</Words>
  <Application>Microsoft Office PowerPoint</Application>
  <PresentationFormat>自定义</PresentationFormat>
  <Paragraphs>203</Paragraphs>
  <Slides>78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4</vt:i4>
      </vt:variant>
      <vt:variant>
        <vt:lpstr>幻灯片标题</vt:lpstr>
      </vt:variant>
      <vt:variant>
        <vt:i4>78</vt:i4>
      </vt:variant>
    </vt:vector>
  </HeadingPairs>
  <TitlesOfParts>
    <vt:vector size="82" baseType="lpstr">
      <vt:lpstr>Office 主题</vt:lpstr>
      <vt:lpstr>1_Office 主题</vt:lpstr>
      <vt:lpstr>IntroducingPowerPoint2007</vt:lpstr>
      <vt:lpstr>1_IntroducingPowerPoint2007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fei huang</dc:creator>
  <cp:lastModifiedBy>yellow</cp:lastModifiedBy>
  <cp:revision>51</cp:revision>
  <dcterms:created xsi:type="dcterms:W3CDTF">2017-01-06T16:27:14Z</dcterms:created>
  <dcterms:modified xsi:type="dcterms:W3CDTF">2017-04-05T02:03:21Z</dcterms:modified>
</cp:coreProperties>
</file>